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7"/>
  </p:notesMasterIdLst>
  <p:sldIdLst>
    <p:sldId id="256" r:id="rId2"/>
    <p:sldId id="258" r:id="rId3"/>
    <p:sldId id="265" r:id="rId4"/>
    <p:sldId id="268" r:id="rId5"/>
    <p:sldId id="259" r:id="rId6"/>
    <p:sldId id="260" r:id="rId7"/>
    <p:sldId id="261" r:id="rId8"/>
    <p:sldId id="262" r:id="rId9"/>
    <p:sldId id="269" r:id="rId10"/>
    <p:sldId id="270" r:id="rId11"/>
    <p:sldId id="266" r:id="rId12"/>
    <p:sldId id="271" r:id="rId13"/>
    <p:sldId id="263" r:id="rId14"/>
    <p:sldId id="264" r:id="rId15"/>
    <p:sldId id="267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58" y="1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UL GARCIA ALCARAZ" userId="4fa41433-acbe-4720-b13e-2ee00fe29f4b" providerId="ADAL" clId="{9CCADD3A-2522-4395-8AEC-7C78FF0B97BB}"/>
    <pc:docChg chg="undo custSel addSld modSld">
      <pc:chgData name="RAUL GARCIA ALCARAZ" userId="4fa41433-acbe-4720-b13e-2ee00fe29f4b" providerId="ADAL" clId="{9CCADD3A-2522-4395-8AEC-7C78FF0B97BB}" dt="2023-06-20T08:15:31.174" v="212" actId="26606"/>
      <pc:docMkLst>
        <pc:docMk/>
      </pc:docMkLst>
      <pc:sldChg chg="modSp mod">
        <pc:chgData name="RAUL GARCIA ALCARAZ" userId="4fa41433-acbe-4720-b13e-2ee00fe29f4b" providerId="ADAL" clId="{9CCADD3A-2522-4395-8AEC-7C78FF0B97BB}" dt="2023-06-20T07:57:52.904" v="8" actId="20577"/>
        <pc:sldMkLst>
          <pc:docMk/>
          <pc:sldMk cId="2804717436" sldId="268"/>
        </pc:sldMkLst>
        <pc:spChg chg="mod">
          <ac:chgData name="RAUL GARCIA ALCARAZ" userId="4fa41433-acbe-4720-b13e-2ee00fe29f4b" providerId="ADAL" clId="{9CCADD3A-2522-4395-8AEC-7C78FF0B97BB}" dt="2023-06-20T07:57:52.904" v="8" actId="20577"/>
          <ac:spMkLst>
            <pc:docMk/>
            <pc:sldMk cId="2804717436" sldId="268"/>
            <ac:spMk id="3" creationId="{060012C4-96DD-B322-B39C-AAB16BD9DE9C}"/>
          </ac:spMkLst>
        </pc:spChg>
      </pc:sldChg>
      <pc:sldChg chg="addSp modSp new mod setBg">
        <pc:chgData name="RAUL GARCIA ALCARAZ" userId="4fa41433-acbe-4720-b13e-2ee00fe29f4b" providerId="ADAL" clId="{9CCADD3A-2522-4395-8AEC-7C78FF0B97BB}" dt="2023-06-20T08:15:31.174" v="212" actId="26606"/>
        <pc:sldMkLst>
          <pc:docMk/>
          <pc:sldMk cId="2970977723" sldId="271"/>
        </pc:sldMkLst>
        <pc:spChg chg="mod">
          <ac:chgData name="RAUL GARCIA ALCARAZ" userId="4fa41433-acbe-4720-b13e-2ee00fe29f4b" providerId="ADAL" clId="{9CCADD3A-2522-4395-8AEC-7C78FF0B97BB}" dt="2023-06-20T08:15:31.174" v="212" actId="26606"/>
          <ac:spMkLst>
            <pc:docMk/>
            <pc:sldMk cId="2970977723" sldId="271"/>
            <ac:spMk id="2" creationId="{170D6D38-92C1-73CD-4EF1-A743E756DBEC}"/>
          </ac:spMkLst>
        </pc:spChg>
        <pc:spChg chg="mod">
          <ac:chgData name="RAUL GARCIA ALCARAZ" userId="4fa41433-acbe-4720-b13e-2ee00fe29f4b" providerId="ADAL" clId="{9CCADD3A-2522-4395-8AEC-7C78FF0B97BB}" dt="2023-06-20T08:15:31.174" v="212" actId="26606"/>
          <ac:spMkLst>
            <pc:docMk/>
            <pc:sldMk cId="2970977723" sldId="271"/>
            <ac:spMk id="3" creationId="{C57C4E81-49D7-6F44-A0B4-97FFB1B6F3A6}"/>
          </ac:spMkLst>
        </pc:spChg>
        <pc:spChg chg="add">
          <ac:chgData name="RAUL GARCIA ALCARAZ" userId="4fa41433-acbe-4720-b13e-2ee00fe29f4b" providerId="ADAL" clId="{9CCADD3A-2522-4395-8AEC-7C78FF0B97BB}" dt="2023-06-20T08:15:31.174" v="212" actId="26606"/>
          <ac:spMkLst>
            <pc:docMk/>
            <pc:sldMk cId="2970977723" sldId="271"/>
            <ac:spMk id="13" creationId="{C493E730-2044-49B5-A022-B8D6F359343E}"/>
          </ac:spMkLst>
        </pc:spChg>
        <pc:grpChg chg="add">
          <ac:chgData name="RAUL GARCIA ALCARAZ" userId="4fa41433-acbe-4720-b13e-2ee00fe29f4b" providerId="ADAL" clId="{9CCADD3A-2522-4395-8AEC-7C78FF0B97BB}" dt="2023-06-20T08:15:31.174" v="212" actId="26606"/>
          <ac:grpSpMkLst>
            <pc:docMk/>
            <pc:sldMk cId="2970977723" sldId="271"/>
            <ac:grpSpMk id="9" creationId="{5B988D63-FA8B-436C-902E-E5005BC0492F}"/>
          </ac:grpSpMkLst>
        </pc:grpChg>
        <pc:picChg chg="add">
          <ac:chgData name="RAUL GARCIA ALCARAZ" userId="4fa41433-acbe-4720-b13e-2ee00fe29f4b" providerId="ADAL" clId="{9CCADD3A-2522-4395-8AEC-7C78FF0B97BB}" dt="2023-06-20T08:15:31.174" v="212" actId="26606"/>
          <ac:picMkLst>
            <pc:docMk/>
            <pc:sldMk cId="2970977723" sldId="271"/>
            <ac:picMk id="5" creationId="{818D81F2-62DD-8CAF-ED65-5221734FFD64}"/>
          </ac:picMkLst>
        </pc:picChg>
        <pc:picChg chg="add">
          <ac:chgData name="RAUL GARCIA ALCARAZ" userId="4fa41433-acbe-4720-b13e-2ee00fe29f4b" providerId="ADAL" clId="{9CCADD3A-2522-4395-8AEC-7C78FF0B97BB}" dt="2023-06-20T08:15:31.174" v="212" actId="26606"/>
          <ac:picMkLst>
            <pc:docMk/>
            <pc:sldMk cId="2970977723" sldId="271"/>
            <ac:picMk id="15" creationId="{78976801-4346-4636-BA62-265C81DFE7C4}"/>
          </ac:picMkLst>
        </pc:pic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40CE501-F153-4C6C-915E-620B68CE7393}" type="doc">
      <dgm:prSet loTypeId="urn:microsoft.com/office/officeart/2005/8/layout/hList7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E5C3CEDD-CF50-4338-83E9-8673E4CD6F9B}">
      <dgm:prSet/>
      <dgm:spPr/>
      <dgm:t>
        <a:bodyPr/>
        <a:lstStyle/>
        <a:p>
          <a:r>
            <a:rPr lang="es-ES" dirty="0"/>
            <a:t>EXPLORADOR</a:t>
          </a:r>
        </a:p>
      </dgm:t>
    </dgm:pt>
    <dgm:pt modelId="{776A50B6-1021-465C-8766-14F28F2B4F60}" type="parTrans" cxnId="{099AB1FA-9079-48F9-B044-791BE42BB1C9}">
      <dgm:prSet/>
      <dgm:spPr/>
      <dgm:t>
        <a:bodyPr/>
        <a:lstStyle/>
        <a:p>
          <a:endParaRPr lang="es-ES"/>
        </a:p>
      </dgm:t>
    </dgm:pt>
    <dgm:pt modelId="{46013054-D797-4AC2-B384-A583E1BF1989}" type="sibTrans" cxnId="{099AB1FA-9079-48F9-B044-791BE42BB1C9}">
      <dgm:prSet/>
      <dgm:spPr/>
      <dgm:t>
        <a:bodyPr/>
        <a:lstStyle/>
        <a:p>
          <a:endParaRPr lang="es-ES"/>
        </a:p>
      </dgm:t>
    </dgm:pt>
    <dgm:pt modelId="{8E57A85D-CAD0-4ED5-8F98-C5D7FABA5284}">
      <dgm:prSet/>
      <dgm:spPr/>
      <dgm:t>
        <a:bodyPr/>
        <a:lstStyle/>
        <a:p>
          <a:r>
            <a:rPr lang="es-ES" dirty="0"/>
            <a:t>ARQUERO</a:t>
          </a:r>
        </a:p>
      </dgm:t>
    </dgm:pt>
    <dgm:pt modelId="{921119EA-D84C-4BA1-81E2-17CCBD314C8F}" type="parTrans" cxnId="{9FA88A7D-4558-4989-81BD-22D9AAA69CC3}">
      <dgm:prSet/>
      <dgm:spPr/>
      <dgm:t>
        <a:bodyPr/>
        <a:lstStyle/>
        <a:p>
          <a:endParaRPr lang="es-ES"/>
        </a:p>
      </dgm:t>
    </dgm:pt>
    <dgm:pt modelId="{60D9C88C-D451-4ADD-B52A-8D6E49A5FE06}" type="sibTrans" cxnId="{9FA88A7D-4558-4989-81BD-22D9AAA69CC3}">
      <dgm:prSet/>
      <dgm:spPr/>
      <dgm:t>
        <a:bodyPr/>
        <a:lstStyle/>
        <a:p>
          <a:endParaRPr lang="es-ES"/>
        </a:p>
      </dgm:t>
    </dgm:pt>
    <dgm:pt modelId="{2740ECFC-4191-4328-9D59-6B7777412D29}">
      <dgm:prSet/>
      <dgm:spPr/>
      <dgm:t>
        <a:bodyPr/>
        <a:lstStyle/>
        <a:p>
          <a:r>
            <a:rPr lang="es-ES" dirty="0"/>
            <a:t>PATRULLA</a:t>
          </a:r>
        </a:p>
      </dgm:t>
    </dgm:pt>
    <dgm:pt modelId="{2EFE2553-4CB4-4701-95A1-F48B686020C3}" type="parTrans" cxnId="{9C0427CE-7466-40B2-99B1-1EA358BE160B}">
      <dgm:prSet/>
      <dgm:spPr/>
      <dgm:t>
        <a:bodyPr/>
        <a:lstStyle/>
        <a:p>
          <a:endParaRPr lang="es-ES"/>
        </a:p>
      </dgm:t>
    </dgm:pt>
    <dgm:pt modelId="{7D5F2B65-3743-49F3-A935-BB27A1BC7CDA}" type="sibTrans" cxnId="{9C0427CE-7466-40B2-99B1-1EA358BE160B}">
      <dgm:prSet/>
      <dgm:spPr/>
      <dgm:t>
        <a:bodyPr/>
        <a:lstStyle/>
        <a:p>
          <a:endParaRPr lang="es-ES"/>
        </a:p>
      </dgm:t>
    </dgm:pt>
    <dgm:pt modelId="{7F914C16-44E1-4861-B8F4-BC4AB7AF892C}">
      <dgm:prSet/>
      <dgm:spPr/>
      <dgm:t>
        <a:bodyPr/>
        <a:lstStyle/>
        <a:p>
          <a:r>
            <a:rPr lang="es-ES" dirty="0"/>
            <a:t>PESADA</a:t>
          </a:r>
        </a:p>
      </dgm:t>
    </dgm:pt>
    <dgm:pt modelId="{D8BFB0BB-044E-4D94-9E82-860CBD805FEE}" type="parTrans" cxnId="{B0268E2B-1CB2-4EFA-AA5C-096ABECEB452}">
      <dgm:prSet/>
      <dgm:spPr/>
      <dgm:t>
        <a:bodyPr/>
        <a:lstStyle/>
        <a:p>
          <a:endParaRPr lang="es-ES"/>
        </a:p>
      </dgm:t>
    </dgm:pt>
    <dgm:pt modelId="{230C20F4-7B68-447F-B5B1-57EF51B52B3C}" type="sibTrans" cxnId="{B0268E2B-1CB2-4EFA-AA5C-096ABECEB452}">
      <dgm:prSet/>
      <dgm:spPr/>
      <dgm:t>
        <a:bodyPr/>
        <a:lstStyle/>
        <a:p>
          <a:endParaRPr lang="es-ES"/>
        </a:p>
      </dgm:t>
    </dgm:pt>
    <dgm:pt modelId="{0C8C718A-F710-4B49-A313-1C7F006D1580}" type="pres">
      <dgm:prSet presAssocID="{F40CE501-F153-4C6C-915E-620B68CE7393}" presName="Name0" presStyleCnt="0">
        <dgm:presLayoutVars>
          <dgm:dir/>
          <dgm:resizeHandles val="exact"/>
        </dgm:presLayoutVars>
      </dgm:prSet>
      <dgm:spPr/>
    </dgm:pt>
    <dgm:pt modelId="{03F2EEC6-9214-49BC-9150-87B54F596DBE}" type="pres">
      <dgm:prSet presAssocID="{F40CE501-F153-4C6C-915E-620B68CE7393}" presName="fgShape" presStyleLbl="fgShp" presStyleIdx="0" presStyleCnt="1"/>
      <dgm:spPr/>
    </dgm:pt>
    <dgm:pt modelId="{5BB7D833-E3EE-4044-8AD8-C533A0D830C1}" type="pres">
      <dgm:prSet presAssocID="{F40CE501-F153-4C6C-915E-620B68CE7393}" presName="linComp" presStyleCnt="0"/>
      <dgm:spPr/>
    </dgm:pt>
    <dgm:pt modelId="{62429676-C366-4736-8EE7-972D7C221FB1}" type="pres">
      <dgm:prSet presAssocID="{E5C3CEDD-CF50-4338-83E9-8673E4CD6F9B}" presName="compNode" presStyleCnt="0"/>
      <dgm:spPr/>
    </dgm:pt>
    <dgm:pt modelId="{A90A78B9-AE23-491A-8B1F-63A67789FC43}" type="pres">
      <dgm:prSet presAssocID="{E5C3CEDD-CF50-4338-83E9-8673E4CD6F9B}" presName="bkgdShape" presStyleLbl="node1" presStyleIdx="0" presStyleCnt="4"/>
      <dgm:spPr/>
    </dgm:pt>
    <dgm:pt modelId="{93021557-AEDE-42DB-A643-7C612F8EA4A0}" type="pres">
      <dgm:prSet presAssocID="{E5C3CEDD-CF50-4338-83E9-8673E4CD6F9B}" presName="nodeTx" presStyleLbl="node1" presStyleIdx="0" presStyleCnt="4">
        <dgm:presLayoutVars>
          <dgm:bulletEnabled val="1"/>
        </dgm:presLayoutVars>
      </dgm:prSet>
      <dgm:spPr/>
    </dgm:pt>
    <dgm:pt modelId="{C0D5431C-69BC-425A-9F17-692EF6A5F9C9}" type="pres">
      <dgm:prSet presAssocID="{E5C3CEDD-CF50-4338-83E9-8673E4CD6F9B}" presName="invisiNode" presStyleLbl="node1" presStyleIdx="0" presStyleCnt="4"/>
      <dgm:spPr/>
    </dgm:pt>
    <dgm:pt modelId="{72F91415-E070-4EC4-9E7F-E8F9C4E025D4}" type="pres">
      <dgm:prSet presAssocID="{E5C3CEDD-CF50-4338-83E9-8673E4CD6F9B}" presName="imagNode" presStyleLbl="fgImgPlace1" presStyleIdx="0" presStyleCnt="4"/>
      <dgm:spPr>
        <a:blipFill rotWithShape="1">
          <a:blip xmlns:r="http://schemas.openxmlformats.org/officeDocument/2006/relationships" r:embed="rId1"/>
          <a:srcRect/>
          <a:stretch>
            <a:fillRect t="-1000" b="-1000"/>
          </a:stretch>
        </a:blipFill>
      </dgm:spPr>
    </dgm:pt>
    <dgm:pt modelId="{94B5AAA3-98A8-43B9-9358-2180D4A079B7}" type="pres">
      <dgm:prSet presAssocID="{46013054-D797-4AC2-B384-A583E1BF1989}" presName="sibTrans" presStyleLbl="sibTrans2D1" presStyleIdx="0" presStyleCnt="0"/>
      <dgm:spPr/>
    </dgm:pt>
    <dgm:pt modelId="{018B1B0F-0ADB-45ED-93D8-575565429F97}" type="pres">
      <dgm:prSet presAssocID="{8E57A85D-CAD0-4ED5-8F98-C5D7FABA5284}" presName="compNode" presStyleCnt="0"/>
      <dgm:spPr/>
    </dgm:pt>
    <dgm:pt modelId="{332E398C-1C8F-4A73-8CE7-F54A2319CCAC}" type="pres">
      <dgm:prSet presAssocID="{8E57A85D-CAD0-4ED5-8F98-C5D7FABA5284}" presName="bkgdShape" presStyleLbl="node1" presStyleIdx="1" presStyleCnt="4"/>
      <dgm:spPr/>
    </dgm:pt>
    <dgm:pt modelId="{FE82E7AE-D54A-4A0A-841B-2C66221D636F}" type="pres">
      <dgm:prSet presAssocID="{8E57A85D-CAD0-4ED5-8F98-C5D7FABA5284}" presName="nodeTx" presStyleLbl="node1" presStyleIdx="1" presStyleCnt="4">
        <dgm:presLayoutVars>
          <dgm:bulletEnabled val="1"/>
        </dgm:presLayoutVars>
      </dgm:prSet>
      <dgm:spPr/>
    </dgm:pt>
    <dgm:pt modelId="{5F4B339A-C2DE-413B-9DD2-D4CF212C9486}" type="pres">
      <dgm:prSet presAssocID="{8E57A85D-CAD0-4ED5-8F98-C5D7FABA5284}" presName="invisiNode" presStyleLbl="node1" presStyleIdx="1" presStyleCnt="4"/>
      <dgm:spPr/>
    </dgm:pt>
    <dgm:pt modelId="{418EE632-0794-458A-8CAA-96C7045BD258}" type="pres">
      <dgm:prSet presAssocID="{8E57A85D-CAD0-4ED5-8F98-C5D7FABA5284}" presName="imagNode" presStyleLbl="fgImgPlace1" presStyleIdx="1" presStyleCnt="4"/>
      <dgm:spPr>
        <a:blipFill rotWithShape="1">
          <a:blip xmlns:r="http://schemas.openxmlformats.org/officeDocument/2006/relationships" r:embed="rId2"/>
          <a:srcRect/>
          <a:stretch>
            <a:fillRect t="-13000" b="-13000"/>
          </a:stretch>
        </a:blipFill>
      </dgm:spPr>
    </dgm:pt>
    <dgm:pt modelId="{4EE8D27F-BA76-4D4B-97BE-29F5D0EDC48D}" type="pres">
      <dgm:prSet presAssocID="{60D9C88C-D451-4ADD-B52A-8D6E49A5FE06}" presName="sibTrans" presStyleLbl="sibTrans2D1" presStyleIdx="0" presStyleCnt="0"/>
      <dgm:spPr/>
    </dgm:pt>
    <dgm:pt modelId="{AFEF56BA-2E58-4A00-9EBC-832EC3065A75}" type="pres">
      <dgm:prSet presAssocID="{2740ECFC-4191-4328-9D59-6B7777412D29}" presName="compNode" presStyleCnt="0"/>
      <dgm:spPr/>
    </dgm:pt>
    <dgm:pt modelId="{18945B86-DA6A-4BD4-8B99-753CEA7707D6}" type="pres">
      <dgm:prSet presAssocID="{2740ECFC-4191-4328-9D59-6B7777412D29}" presName="bkgdShape" presStyleLbl="node1" presStyleIdx="2" presStyleCnt="4"/>
      <dgm:spPr/>
    </dgm:pt>
    <dgm:pt modelId="{AC783196-B077-45ED-8A5F-ED77C50298AE}" type="pres">
      <dgm:prSet presAssocID="{2740ECFC-4191-4328-9D59-6B7777412D29}" presName="nodeTx" presStyleLbl="node1" presStyleIdx="2" presStyleCnt="4">
        <dgm:presLayoutVars>
          <dgm:bulletEnabled val="1"/>
        </dgm:presLayoutVars>
      </dgm:prSet>
      <dgm:spPr/>
    </dgm:pt>
    <dgm:pt modelId="{FFC7BC58-DB82-4B5F-91A7-3FFCCEEDDBA7}" type="pres">
      <dgm:prSet presAssocID="{2740ECFC-4191-4328-9D59-6B7777412D29}" presName="invisiNode" presStyleLbl="node1" presStyleIdx="2" presStyleCnt="4"/>
      <dgm:spPr/>
    </dgm:pt>
    <dgm:pt modelId="{F6C8809A-E912-4572-A391-67A0A171A875}" type="pres">
      <dgm:prSet presAssocID="{2740ECFC-4191-4328-9D59-6B7777412D29}" presName="imagNode" presStyleLbl="fgImgPlace1" presStyleIdx="2" presStyleCnt="4"/>
      <dgm:spPr>
        <a:blipFill rotWithShape="1">
          <a:blip xmlns:r="http://schemas.openxmlformats.org/officeDocument/2006/relationships" r:embed="rId3"/>
          <a:srcRect/>
          <a:stretch>
            <a:fillRect t="-9000" b="-9000"/>
          </a:stretch>
        </a:blipFill>
      </dgm:spPr>
    </dgm:pt>
    <dgm:pt modelId="{A13A644A-C0D5-4DBF-901F-BB404F2DDBF8}" type="pres">
      <dgm:prSet presAssocID="{7D5F2B65-3743-49F3-A935-BB27A1BC7CDA}" presName="sibTrans" presStyleLbl="sibTrans2D1" presStyleIdx="0" presStyleCnt="0"/>
      <dgm:spPr/>
    </dgm:pt>
    <dgm:pt modelId="{F7BA9988-1888-41CF-847C-182102C370C1}" type="pres">
      <dgm:prSet presAssocID="{7F914C16-44E1-4861-B8F4-BC4AB7AF892C}" presName="compNode" presStyleCnt="0"/>
      <dgm:spPr/>
    </dgm:pt>
    <dgm:pt modelId="{D921DC6F-E456-4D0B-96DA-5121E54419BE}" type="pres">
      <dgm:prSet presAssocID="{7F914C16-44E1-4861-B8F4-BC4AB7AF892C}" presName="bkgdShape" presStyleLbl="node1" presStyleIdx="3" presStyleCnt="4"/>
      <dgm:spPr/>
    </dgm:pt>
    <dgm:pt modelId="{93A41E79-2BB0-4BC4-8573-E7564C349B3A}" type="pres">
      <dgm:prSet presAssocID="{7F914C16-44E1-4861-B8F4-BC4AB7AF892C}" presName="nodeTx" presStyleLbl="node1" presStyleIdx="3" presStyleCnt="4">
        <dgm:presLayoutVars>
          <dgm:bulletEnabled val="1"/>
        </dgm:presLayoutVars>
      </dgm:prSet>
      <dgm:spPr/>
    </dgm:pt>
    <dgm:pt modelId="{2C4F964B-FC13-4D28-A5F1-35B75559D671}" type="pres">
      <dgm:prSet presAssocID="{7F914C16-44E1-4861-B8F4-BC4AB7AF892C}" presName="invisiNode" presStyleLbl="node1" presStyleIdx="3" presStyleCnt="4"/>
      <dgm:spPr/>
    </dgm:pt>
    <dgm:pt modelId="{7E471B55-D757-4574-B210-1EB6D750765F}" type="pres">
      <dgm:prSet presAssocID="{7F914C16-44E1-4861-B8F4-BC4AB7AF892C}" presName="imagNode" presStyleLbl="fgImgPlace1" presStyleIdx="3" presStyleCnt="4"/>
      <dgm:spPr>
        <a:blipFill rotWithShape="1">
          <a:blip xmlns:r="http://schemas.openxmlformats.org/officeDocument/2006/relationships" r:embed="rId4"/>
          <a:srcRect/>
          <a:stretch>
            <a:fillRect l="-5000" r="-5000"/>
          </a:stretch>
        </a:blipFill>
      </dgm:spPr>
    </dgm:pt>
  </dgm:ptLst>
  <dgm:cxnLst>
    <dgm:cxn modelId="{E021F507-A0F8-4EE4-A3CA-7663555E9761}" type="presOf" srcId="{46013054-D797-4AC2-B384-A583E1BF1989}" destId="{94B5AAA3-98A8-43B9-9358-2180D4A079B7}" srcOrd="0" destOrd="0" presId="urn:microsoft.com/office/officeart/2005/8/layout/hList7"/>
    <dgm:cxn modelId="{DA82B12A-DD50-4E87-B1D7-10451ACE4806}" type="presOf" srcId="{60D9C88C-D451-4ADD-B52A-8D6E49A5FE06}" destId="{4EE8D27F-BA76-4D4B-97BE-29F5D0EDC48D}" srcOrd="0" destOrd="0" presId="urn:microsoft.com/office/officeart/2005/8/layout/hList7"/>
    <dgm:cxn modelId="{B0268E2B-1CB2-4EFA-AA5C-096ABECEB452}" srcId="{F40CE501-F153-4C6C-915E-620B68CE7393}" destId="{7F914C16-44E1-4861-B8F4-BC4AB7AF892C}" srcOrd="3" destOrd="0" parTransId="{D8BFB0BB-044E-4D94-9E82-860CBD805FEE}" sibTransId="{230C20F4-7B68-447F-B5B1-57EF51B52B3C}"/>
    <dgm:cxn modelId="{16F73C39-1525-4533-8A22-5302A351B344}" type="presOf" srcId="{8E57A85D-CAD0-4ED5-8F98-C5D7FABA5284}" destId="{332E398C-1C8F-4A73-8CE7-F54A2319CCAC}" srcOrd="0" destOrd="0" presId="urn:microsoft.com/office/officeart/2005/8/layout/hList7"/>
    <dgm:cxn modelId="{5BB76D5B-6FAA-4FB7-B6F0-704287294CA5}" type="presOf" srcId="{7F914C16-44E1-4861-B8F4-BC4AB7AF892C}" destId="{D921DC6F-E456-4D0B-96DA-5121E54419BE}" srcOrd="0" destOrd="0" presId="urn:microsoft.com/office/officeart/2005/8/layout/hList7"/>
    <dgm:cxn modelId="{C3716562-4595-4161-87EA-34C4370F3352}" type="presOf" srcId="{7D5F2B65-3743-49F3-A935-BB27A1BC7CDA}" destId="{A13A644A-C0D5-4DBF-901F-BB404F2DDBF8}" srcOrd="0" destOrd="0" presId="urn:microsoft.com/office/officeart/2005/8/layout/hList7"/>
    <dgm:cxn modelId="{9FA88A7D-4558-4989-81BD-22D9AAA69CC3}" srcId="{F40CE501-F153-4C6C-915E-620B68CE7393}" destId="{8E57A85D-CAD0-4ED5-8F98-C5D7FABA5284}" srcOrd="1" destOrd="0" parTransId="{921119EA-D84C-4BA1-81E2-17CCBD314C8F}" sibTransId="{60D9C88C-D451-4ADD-B52A-8D6E49A5FE06}"/>
    <dgm:cxn modelId="{E1CDB8A3-1F47-4C3E-A8A4-92D6388F0F6B}" type="presOf" srcId="{E5C3CEDD-CF50-4338-83E9-8673E4CD6F9B}" destId="{93021557-AEDE-42DB-A643-7C612F8EA4A0}" srcOrd="1" destOrd="0" presId="urn:microsoft.com/office/officeart/2005/8/layout/hList7"/>
    <dgm:cxn modelId="{982E62CB-3B68-4647-91DC-4D1694396B26}" type="presOf" srcId="{8E57A85D-CAD0-4ED5-8F98-C5D7FABA5284}" destId="{FE82E7AE-D54A-4A0A-841B-2C66221D636F}" srcOrd="1" destOrd="0" presId="urn:microsoft.com/office/officeart/2005/8/layout/hList7"/>
    <dgm:cxn modelId="{9C0427CE-7466-40B2-99B1-1EA358BE160B}" srcId="{F40CE501-F153-4C6C-915E-620B68CE7393}" destId="{2740ECFC-4191-4328-9D59-6B7777412D29}" srcOrd="2" destOrd="0" parTransId="{2EFE2553-4CB4-4701-95A1-F48B686020C3}" sibTransId="{7D5F2B65-3743-49F3-A935-BB27A1BC7CDA}"/>
    <dgm:cxn modelId="{A17D03D0-F0CB-45EA-B288-CBD2D2D1560D}" type="presOf" srcId="{7F914C16-44E1-4861-B8F4-BC4AB7AF892C}" destId="{93A41E79-2BB0-4BC4-8573-E7564C349B3A}" srcOrd="1" destOrd="0" presId="urn:microsoft.com/office/officeart/2005/8/layout/hList7"/>
    <dgm:cxn modelId="{ADA6D7D2-D545-4FEE-B126-73EF6AF01D43}" type="presOf" srcId="{E5C3CEDD-CF50-4338-83E9-8673E4CD6F9B}" destId="{A90A78B9-AE23-491A-8B1F-63A67789FC43}" srcOrd="0" destOrd="0" presId="urn:microsoft.com/office/officeart/2005/8/layout/hList7"/>
    <dgm:cxn modelId="{B03068F1-FE82-4DEF-A959-D0EB3FF97A5E}" type="presOf" srcId="{F40CE501-F153-4C6C-915E-620B68CE7393}" destId="{0C8C718A-F710-4B49-A313-1C7F006D1580}" srcOrd="0" destOrd="0" presId="urn:microsoft.com/office/officeart/2005/8/layout/hList7"/>
    <dgm:cxn modelId="{4D4DBDF2-F433-48FA-ADAA-592E4198838F}" type="presOf" srcId="{2740ECFC-4191-4328-9D59-6B7777412D29}" destId="{AC783196-B077-45ED-8A5F-ED77C50298AE}" srcOrd="1" destOrd="0" presId="urn:microsoft.com/office/officeart/2005/8/layout/hList7"/>
    <dgm:cxn modelId="{3B9138F7-C99A-4803-921B-73D8D0ECA178}" type="presOf" srcId="{2740ECFC-4191-4328-9D59-6B7777412D29}" destId="{18945B86-DA6A-4BD4-8B99-753CEA7707D6}" srcOrd="0" destOrd="0" presId="urn:microsoft.com/office/officeart/2005/8/layout/hList7"/>
    <dgm:cxn modelId="{099AB1FA-9079-48F9-B044-791BE42BB1C9}" srcId="{F40CE501-F153-4C6C-915E-620B68CE7393}" destId="{E5C3CEDD-CF50-4338-83E9-8673E4CD6F9B}" srcOrd="0" destOrd="0" parTransId="{776A50B6-1021-465C-8766-14F28F2B4F60}" sibTransId="{46013054-D797-4AC2-B384-A583E1BF1989}"/>
    <dgm:cxn modelId="{AE832067-2D3D-4C51-8562-DEDBE7928EDD}" type="presParOf" srcId="{0C8C718A-F710-4B49-A313-1C7F006D1580}" destId="{03F2EEC6-9214-49BC-9150-87B54F596DBE}" srcOrd="0" destOrd="0" presId="urn:microsoft.com/office/officeart/2005/8/layout/hList7"/>
    <dgm:cxn modelId="{85023BC0-43C5-4534-9813-090CF504C5C8}" type="presParOf" srcId="{0C8C718A-F710-4B49-A313-1C7F006D1580}" destId="{5BB7D833-E3EE-4044-8AD8-C533A0D830C1}" srcOrd="1" destOrd="0" presId="urn:microsoft.com/office/officeart/2005/8/layout/hList7"/>
    <dgm:cxn modelId="{A5C0C5BD-72D8-4640-AC56-7015462DC61B}" type="presParOf" srcId="{5BB7D833-E3EE-4044-8AD8-C533A0D830C1}" destId="{62429676-C366-4736-8EE7-972D7C221FB1}" srcOrd="0" destOrd="0" presId="urn:microsoft.com/office/officeart/2005/8/layout/hList7"/>
    <dgm:cxn modelId="{20CB5C50-89D3-4B6D-8AB4-BE5F6E03DD77}" type="presParOf" srcId="{62429676-C366-4736-8EE7-972D7C221FB1}" destId="{A90A78B9-AE23-491A-8B1F-63A67789FC43}" srcOrd="0" destOrd="0" presId="urn:microsoft.com/office/officeart/2005/8/layout/hList7"/>
    <dgm:cxn modelId="{A1291680-9B86-489F-8DE6-869375E7C310}" type="presParOf" srcId="{62429676-C366-4736-8EE7-972D7C221FB1}" destId="{93021557-AEDE-42DB-A643-7C612F8EA4A0}" srcOrd="1" destOrd="0" presId="urn:microsoft.com/office/officeart/2005/8/layout/hList7"/>
    <dgm:cxn modelId="{4E4C8951-297E-4303-9331-9081C75EB3C2}" type="presParOf" srcId="{62429676-C366-4736-8EE7-972D7C221FB1}" destId="{C0D5431C-69BC-425A-9F17-692EF6A5F9C9}" srcOrd="2" destOrd="0" presId="urn:microsoft.com/office/officeart/2005/8/layout/hList7"/>
    <dgm:cxn modelId="{092EDB0E-2D79-43AB-A104-623D98794027}" type="presParOf" srcId="{62429676-C366-4736-8EE7-972D7C221FB1}" destId="{72F91415-E070-4EC4-9E7F-E8F9C4E025D4}" srcOrd="3" destOrd="0" presId="urn:microsoft.com/office/officeart/2005/8/layout/hList7"/>
    <dgm:cxn modelId="{1871767F-A8BC-4465-A91E-411D0D1D6A96}" type="presParOf" srcId="{5BB7D833-E3EE-4044-8AD8-C533A0D830C1}" destId="{94B5AAA3-98A8-43B9-9358-2180D4A079B7}" srcOrd="1" destOrd="0" presId="urn:microsoft.com/office/officeart/2005/8/layout/hList7"/>
    <dgm:cxn modelId="{78B4A381-87A5-4297-9E36-EF3EB87324DC}" type="presParOf" srcId="{5BB7D833-E3EE-4044-8AD8-C533A0D830C1}" destId="{018B1B0F-0ADB-45ED-93D8-575565429F97}" srcOrd="2" destOrd="0" presId="urn:microsoft.com/office/officeart/2005/8/layout/hList7"/>
    <dgm:cxn modelId="{9A913302-D77E-45C6-9AEE-EB748294C2F6}" type="presParOf" srcId="{018B1B0F-0ADB-45ED-93D8-575565429F97}" destId="{332E398C-1C8F-4A73-8CE7-F54A2319CCAC}" srcOrd="0" destOrd="0" presId="urn:microsoft.com/office/officeart/2005/8/layout/hList7"/>
    <dgm:cxn modelId="{31B0A221-3E7F-4712-87FE-06DDD286C540}" type="presParOf" srcId="{018B1B0F-0ADB-45ED-93D8-575565429F97}" destId="{FE82E7AE-D54A-4A0A-841B-2C66221D636F}" srcOrd="1" destOrd="0" presId="urn:microsoft.com/office/officeart/2005/8/layout/hList7"/>
    <dgm:cxn modelId="{6E697E55-05CD-40FF-A778-B183CE060A92}" type="presParOf" srcId="{018B1B0F-0ADB-45ED-93D8-575565429F97}" destId="{5F4B339A-C2DE-413B-9DD2-D4CF212C9486}" srcOrd="2" destOrd="0" presId="urn:microsoft.com/office/officeart/2005/8/layout/hList7"/>
    <dgm:cxn modelId="{8D330695-0850-49B9-8BE2-8E69475E5E8E}" type="presParOf" srcId="{018B1B0F-0ADB-45ED-93D8-575565429F97}" destId="{418EE632-0794-458A-8CAA-96C7045BD258}" srcOrd="3" destOrd="0" presId="urn:microsoft.com/office/officeart/2005/8/layout/hList7"/>
    <dgm:cxn modelId="{2535F75B-72A7-4784-8C76-F8061B0ACFF6}" type="presParOf" srcId="{5BB7D833-E3EE-4044-8AD8-C533A0D830C1}" destId="{4EE8D27F-BA76-4D4B-97BE-29F5D0EDC48D}" srcOrd="3" destOrd="0" presId="urn:microsoft.com/office/officeart/2005/8/layout/hList7"/>
    <dgm:cxn modelId="{D421DE85-EB73-402C-A721-87B4146D0847}" type="presParOf" srcId="{5BB7D833-E3EE-4044-8AD8-C533A0D830C1}" destId="{AFEF56BA-2E58-4A00-9EBC-832EC3065A75}" srcOrd="4" destOrd="0" presId="urn:microsoft.com/office/officeart/2005/8/layout/hList7"/>
    <dgm:cxn modelId="{AE318305-4041-4440-8C80-643FC4CE716A}" type="presParOf" srcId="{AFEF56BA-2E58-4A00-9EBC-832EC3065A75}" destId="{18945B86-DA6A-4BD4-8B99-753CEA7707D6}" srcOrd="0" destOrd="0" presId="urn:microsoft.com/office/officeart/2005/8/layout/hList7"/>
    <dgm:cxn modelId="{F02E7E5F-5323-4073-B943-737D44B924CF}" type="presParOf" srcId="{AFEF56BA-2E58-4A00-9EBC-832EC3065A75}" destId="{AC783196-B077-45ED-8A5F-ED77C50298AE}" srcOrd="1" destOrd="0" presId="urn:microsoft.com/office/officeart/2005/8/layout/hList7"/>
    <dgm:cxn modelId="{D9C69DF4-29D1-4560-BC5A-77EA82D33D0E}" type="presParOf" srcId="{AFEF56BA-2E58-4A00-9EBC-832EC3065A75}" destId="{FFC7BC58-DB82-4B5F-91A7-3FFCCEEDDBA7}" srcOrd="2" destOrd="0" presId="urn:microsoft.com/office/officeart/2005/8/layout/hList7"/>
    <dgm:cxn modelId="{DA17A578-4524-4AF8-97B5-863C85C16883}" type="presParOf" srcId="{AFEF56BA-2E58-4A00-9EBC-832EC3065A75}" destId="{F6C8809A-E912-4572-A391-67A0A171A875}" srcOrd="3" destOrd="0" presId="urn:microsoft.com/office/officeart/2005/8/layout/hList7"/>
    <dgm:cxn modelId="{1C9E9E2E-88FF-43E3-A9D5-9D69303CEAF0}" type="presParOf" srcId="{5BB7D833-E3EE-4044-8AD8-C533A0D830C1}" destId="{A13A644A-C0D5-4DBF-901F-BB404F2DDBF8}" srcOrd="5" destOrd="0" presId="urn:microsoft.com/office/officeart/2005/8/layout/hList7"/>
    <dgm:cxn modelId="{F4EC48B9-B306-4447-BDA3-725F8D476DD4}" type="presParOf" srcId="{5BB7D833-E3EE-4044-8AD8-C533A0D830C1}" destId="{F7BA9988-1888-41CF-847C-182102C370C1}" srcOrd="6" destOrd="0" presId="urn:microsoft.com/office/officeart/2005/8/layout/hList7"/>
    <dgm:cxn modelId="{D1038243-94AC-4169-8A62-DCDE70F42E37}" type="presParOf" srcId="{F7BA9988-1888-41CF-847C-182102C370C1}" destId="{D921DC6F-E456-4D0B-96DA-5121E54419BE}" srcOrd="0" destOrd="0" presId="urn:microsoft.com/office/officeart/2005/8/layout/hList7"/>
    <dgm:cxn modelId="{6210FCDC-0C92-46B9-8D38-8359FA89AC86}" type="presParOf" srcId="{F7BA9988-1888-41CF-847C-182102C370C1}" destId="{93A41E79-2BB0-4BC4-8573-E7564C349B3A}" srcOrd="1" destOrd="0" presId="urn:microsoft.com/office/officeart/2005/8/layout/hList7"/>
    <dgm:cxn modelId="{209823E7-E0B5-4549-96EB-2D456971592F}" type="presParOf" srcId="{F7BA9988-1888-41CF-847C-182102C370C1}" destId="{2C4F964B-FC13-4D28-A5F1-35B75559D671}" srcOrd="2" destOrd="0" presId="urn:microsoft.com/office/officeart/2005/8/layout/hList7"/>
    <dgm:cxn modelId="{6E07422D-6050-47AA-9F4D-BDBFCC1FA73E}" type="presParOf" srcId="{F7BA9988-1888-41CF-847C-182102C370C1}" destId="{7E471B55-D757-4574-B210-1EB6D750765F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4CD1383-8B14-481A-8403-9ABC64A181F0}" type="doc">
      <dgm:prSet loTypeId="urn:microsoft.com/office/officeart/2005/8/layout/default" loCatId="list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48AFC156-9001-4925-B7FD-D1B3D34ACDE5}">
      <dgm:prSet/>
      <dgm:spPr/>
      <dgm:t>
        <a:bodyPr/>
        <a:lstStyle/>
        <a:p>
          <a:r>
            <a:rPr lang="es-ES"/>
            <a:t>DEFENSIVO</a:t>
          </a:r>
          <a:endParaRPr lang="en-US"/>
        </a:p>
      </dgm:t>
    </dgm:pt>
    <dgm:pt modelId="{9FE153F2-2365-4A14-9B94-24A8638ADD3C}" type="parTrans" cxnId="{3071B35A-7BF6-409C-85DA-F817D71CB60E}">
      <dgm:prSet/>
      <dgm:spPr/>
      <dgm:t>
        <a:bodyPr/>
        <a:lstStyle/>
        <a:p>
          <a:endParaRPr lang="en-US"/>
        </a:p>
      </dgm:t>
    </dgm:pt>
    <dgm:pt modelId="{10697193-E52E-47F0-BACD-1A64CBDF04FD}" type="sibTrans" cxnId="{3071B35A-7BF6-409C-85DA-F817D71CB60E}">
      <dgm:prSet/>
      <dgm:spPr/>
      <dgm:t>
        <a:bodyPr/>
        <a:lstStyle/>
        <a:p>
          <a:endParaRPr lang="en-US"/>
        </a:p>
      </dgm:t>
    </dgm:pt>
    <dgm:pt modelId="{1AB82D77-1D83-40CB-A899-853FB38D8C62}">
      <dgm:prSet/>
      <dgm:spPr/>
      <dgm:t>
        <a:bodyPr/>
        <a:lstStyle/>
        <a:p>
          <a:r>
            <a:rPr lang="es-ES"/>
            <a:t>NEUTRO</a:t>
          </a:r>
          <a:endParaRPr lang="en-US"/>
        </a:p>
      </dgm:t>
    </dgm:pt>
    <dgm:pt modelId="{F1B62CA4-BB99-43C2-B658-8D808B5BBCB6}" type="parTrans" cxnId="{31BF9DB3-3579-455B-AD4D-8429EC629F88}">
      <dgm:prSet/>
      <dgm:spPr/>
      <dgm:t>
        <a:bodyPr/>
        <a:lstStyle/>
        <a:p>
          <a:endParaRPr lang="en-US"/>
        </a:p>
      </dgm:t>
    </dgm:pt>
    <dgm:pt modelId="{02DC1EB6-4C97-4AB9-BEB8-AE4B8C6692AA}" type="sibTrans" cxnId="{31BF9DB3-3579-455B-AD4D-8429EC629F88}">
      <dgm:prSet/>
      <dgm:spPr/>
      <dgm:t>
        <a:bodyPr/>
        <a:lstStyle/>
        <a:p>
          <a:endParaRPr lang="en-US"/>
        </a:p>
      </dgm:t>
    </dgm:pt>
    <dgm:pt modelId="{A9970C2E-2F4D-4E85-9E8E-CF66AFF4B153}">
      <dgm:prSet/>
      <dgm:spPr/>
      <dgm:t>
        <a:bodyPr/>
        <a:lstStyle/>
        <a:p>
          <a:r>
            <a:rPr lang="es-ES"/>
            <a:t>OFENSIVO</a:t>
          </a:r>
          <a:endParaRPr lang="en-US"/>
        </a:p>
      </dgm:t>
    </dgm:pt>
    <dgm:pt modelId="{9C422B00-6B6E-47CC-A643-B3A9DC3CF409}" type="parTrans" cxnId="{1ED70084-FC43-4118-9B96-FA41BD81CBB9}">
      <dgm:prSet/>
      <dgm:spPr/>
      <dgm:t>
        <a:bodyPr/>
        <a:lstStyle/>
        <a:p>
          <a:endParaRPr lang="en-US"/>
        </a:p>
      </dgm:t>
    </dgm:pt>
    <dgm:pt modelId="{EBF13233-C558-4F93-937A-1DC4CF5050E0}" type="sibTrans" cxnId="{1ED70084-FC43-4118-9B96-FA41BD81CBB9}">
      <dgm:prSet/>
      <dgm:spPr/>
      <dgm:t>
        <a:bodyPr/>
        <a:lstStyle/>
        <a:p>
          <a:endParaRPr lang="en-US"/>
        </a:p>
      </dgm:t>
    </dgm:pt>
    <dgm:pt modelId="{37D10D47-F081-4BA1-B2B3-5A7D701E8781}" type="pres">
      <dgm:prSet presAssocID="{B4CD1383-8B14-481A-8403-9ABC64A181F0}" presName="diagram" presStyleCnt="0">
        <dgm:presLayoutVars>
          <dgm:dir/>
          <dgm:resizeHandles val="exact"/>
        </dgm:presLayoutVars>
      </dgm:prSet>
      <dgm:spPr/>
    </dgm:pt>
    <dgm:pt modelId="{2EF166BD-3FBE-484C-8961-203D980AC77A}" type="pres">
      <dgm:prSet presAssocID="{48AFC156-9001-4925-B7FD-D1B3D34ACDE5}" presName="node" presStyleLbl="node1" presStyleIdx="0" presStyleCnt="3">
        <dgm:presLayoutVars>
          <dgm:bulletEnabled val="1"/>
        </dgm:presLayoutVars>
      </dgm:prSet>
      <dgm:spPr/>
    </dgm:pt>
    <dgm:pt modelId="{7306C107-C5C2-4A3D-B419-0AD10231D68F}" type="pres">
      <dgm:prSet presAssocID="{10697193-E52E-47F0-BACD-1A64CBDF04FD}" presName="sibTrans" presStyleCnt="0"/>
      <dgm:spPr/>
    </dgm:pt>
    <dgm:pt modelId="{59680D51-14DA-436A-9689-CF41557F1F55}" type="pres">
      <dgm:prSet presAssocID="{1AB82D77-1D83-40CB-A899-853FB38D8C62}" presName="node" presStyleLbl="node1" presStyleIdx="1" presStyleCnt="3">
        <dgm:presLayoutVars>
          <dgm:bulletEnabled val="1"/>
        </dgm:presLayoutVars>
      </dgm:prSet>
      <dgm:spPr/>
    </dgm:pt>
    <dgm:pt modelId="{871F69E4-F744-4326-805F-CE2B4744F691}" type="pres">
      <dgm:prSet presAssocID="{02DC1EB6-4C97-4AB9-BEB8-AE4B8C6692AA}" presName="sibTrans" presStyleCnt="0"/>
      <dgm:spPr/>
    </dgm:pt>
    <dgm:pt modelId="{6EAC6D32-7896-4C8E-9D9C-2BED285FB869}" type="pres">
      <dgm:prSet presAssocID="{A9970C2E-2F4D-4E85-9E8E-CF66AFF4B153}" presName="node" presStyleLbl="node1" presStyleIdx="2" presStyleCnt="3">
        <dgm:presLayoutVars>
          <dgm:bulletEnabled val="1"/>
        </dgm:presLayoutVars>
      </dgm:prSet>
      <dgm:spPr/>
    </dgm:pt>
  </dgm:ptLst>
  <dgm:cxnLst>
    <dgm:cxn modelId="{CCA80105-9F9F-4FB3-BB2C-3D935B54EB79}" type="presOf" srcId="{48AFC156-9001-4925-B7FD-D1B3D34ACDE5}" destId="{2EF166BD-3FBE-484C-8961-203D980AC77A}" srcOrd="0" destOrd="0" presId="urn:microsoft.com/office/officeart/2005/8/layout/default"/>
    <dgm:cxn modelId="{3071B35A-7BF6-409C-85DA-F817D71CB60E}" srcId="{B4CD1383-8B14-481A-8403-9ABC64A181F0}" destId="{48AFC156-9001-4925-B7FD-D1B3D34ACDE5}" srcOrd="0" destOrd="0" parTransId="{9FE153F2-2365-4A14-9B94-24A8638ADD3C}" sibTransId="{10697193-E52E-47F0-BACD-1A64CBDF04FD}"/>
    <dgm:cxn modelId="{1ED70084-FC43-4118-9B96-FA41BD81CBB9}" srcId="{B4CD1383-8B14-481A-8403-9ABC64A181F0}" destId="{A9970C2E-2F4D-4E85-9E8E-CF66AFF4B153}" srcOrd="2" destOrd="0" parTransId="{9C422B00-6B6E-47CC-A643-B3A9DC3CF409}" sibTransId="{EBF13233-C558-4F93-937A-1DC4CF5050E0}"/>
    <dgm:cxn modelId="{5E76AA9B-F8F8-40C6-8D96-9550FDBF294F}" type="presOf" srcId="{1AB82D77-1D83-40CB-A899-853FB38D8C62}" destId="{59680D51-14DA-436A-9689-CF41557F1F55}" srcOrd="0" destOrd="0" presId="urn:microsoft.com/office/officeart/2005/8/layout/default"/>
    <dgm:cxn modelId="{8B605BB1-E7A7-4E05-B1F2-ADF8FE57DA84}" type="presOf" srcId="{B4CD1383-8B14-481A-8403-9ABC64A181F0}" destId="{37D10D47-F081-4BA1-B2B3-5A7D701E8781}" srcOrd="0" destOrd="0" presId="urn:microsoft.com/office/officeart/2005/8/layout/default"/>
    <dgm:cxn modelId="{31BF9DB3-3579-455B-AD4D-8429EC629F88}" srcId="{B4CD1383-8B14-481A-8403-9ABC64A181F0}" destId="{1AB82D77-1D83-40CB-A899-853FB38D8C62}" srcOrd="1" destOrd="0" parTransId="{F1B62CA4-BB99-43C2-B658-8D808B5BBCB6}" sibTransId="{02DC1EB6-4C97-4AB9-BEB8-AE4B8C6692AA}"/>
    <dgm:cxn modelId="{E22BB1F6-F912-46C4-B8E3-365417F9A836}" type="presOf" srcId="{A9970C2E-2F4D-4E85-9E8E-CF66AFF4B153}" destId="{6EAC6D32-7896-4C8E-9D9C-2BED285FB869}" srcOrd="0" destOrd="0" presId="urn:microsoft.com/office/officeart/2005/8/layout/default"/>
    <dgm:cxn modelId="{A323B5C9-894A-4892-A1A4-8368BDD828FC}" type="presParOf" srcId="{37D10D47-F081-4BA1-B2B3-5A7D701E8781}" destId="{2EF166BD-3FBE-484C-8961-203D980AC77A}" srcOrd="0" destOrd="0" presId="urn:microsoft.com/office/officeart/2005/8/layout/default"/>
    <dgm:cxn modelId="{18B91140-E6B3-4D99-A96B-F059BF11EC10}" type="presParOf" srcId="{37D10D47-F081-4BA1-B2B3-5A7D701E8781}" destId="{7306C107-C5C2-4A3D-B419-0AD10231D68F}" srcOrd="1" destOrd="0" presId="urn:microsoft.com/office/officeart/2005/8/layout/default"/>
    <dgm:cxn modelId="{EC91BE1E-7647-4F27-AAB6-B652F8E13980}" type="presParOf" srcId="{37D10D47-F081-4BA1-B2B3-5A7D701E8781}" destId="{59680D51-14DA-436A-9689-CF41557F1F55}" srcOrd="2" destOrd="0" presId="urn:microsoft.com/office/officeart/2005/8/layout/default"/>
    <dgm:cxn modelId="{6E5683DF-4CEB-4A25-A347-6AC381DF8C5E}" type="presParOf" srcId="{37D10D47-F081-4BA1-B2B3-5A7D701E8781}" destId="{871F69E4-F744-4326-805F-CE2B4744F691}" srcOrd="3" destOrd="0" presId="urn:microsoft.com/office/officeart/2005/8/layout/default"/>
    <dgm:cxn modelId="{E8D4C9FA-2FB8-4115-8882-2B763CCC9129}" type="presParOf" srcId="{37D10D47-F081-4BA1-B2B3-5A7D701E8781}" destId="{6EAC6D32-7896-4C8E-9D9C-2BED285FB869}" srcOrd="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0A78B9-AE23-491A-8B1F-63A67789FC43}">
      <dsp:nvSpPr>
        <dsp:cNvPr id="0" name=""/>
        <dsp:cNvSpPr/>
      </dsp:nvSpPr>
      <dsp:spPr>
        <a:xfrm>
          <a:off x="2241" y="0"/>
          <a:ext cx="2349490" cy="359886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84912" rIns="184912" bIns="184912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600" kern="1200" dirty="0"/>
            <a:t>EXPLORADOR</a:t>
          </a:r>
        </a:p>
      </dsp:txBody>
      <dsp:txXfrm>
        <a:off x="2241" y="1439545"/>
        <a:ext cx="2349490" cy="1439545"/>
      </dsp:txXfrm>
    </dsp:sp>
    <dsp:sp modelId="{72F91415-E070-4EC4-9E7F-E8F9C4E025D4}">
      <dsp:nvSpPr>
        <dsp:cNvPr id="0" name=""/>
        <dsp:cNvSpPr/>
      </dsp:nvSpPr>
      <dsp:spPr>
        <a:xfrm>
          <a:off x="577776" y="215931"/>
          <a:ext cx="1198421" cy="1198421"/>
        </a:xfrm>
        <a:prstGeom prst="ellipse">
          <a:avLst/>
        </a:prstGeom>
        <a:blipFill rotWithShape="1">
          <a:blip xmlns:r="http://schemas.openxmlformats.org/officeDocument/2006/relationships" r:embed="rId1"/>
          <a:srcRect/>
          <a:stretch>
            <a:fillRect t="-1000" b="-1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32E398C-1C8F-4A73-8CE7-F54A2319CCAC}">
      <dsp:nvSpPr>
        <dsp:cNvPr id="0" name=""/>
        <dsp:cNvSpPr/>
      </dsp:nvSpPr>
      <dsp:spPr>
        <a:xfrm>
          <a:off x="2422216" y="0"/>
          <a:ext cx="2349490" cy="359886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84912" rIns="184912" bIns="184912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600" kern="1200" dirty="0"/>
            <a:t>ARQUERO</a:t>
          </a:r>
        </a:p>
      </dsp:txBody>
      <dsp:txXfrm>
        <a:off x="2422216" y="1439545"/>
        <a:ext cx="2349490" cy="1439545"/>
      </dsp:txXfrm>
    </dsp:sp>
    <dsp:sp modelId="{418EE632-0794-458A-8CAA-96C7045BD258}">
      <dsp:nvSpPr>
        <dsp:cNvPr id="0" name=""/>
        <dsp:cNvSpPr/>
      </dsp:nvSpPr>
      <dsp:spPr>
        <a:xfrm>
          <a:off x="2997751" y="215931"/>
          <a:ext cx="1198421" cy="1198421"/>
        </a:xfrm>
        <a:prstGeom prst="ellipse">
          <a:avLst/>
        </a:prstGeom>
        <a:blipFill rotWithShape="1">
          <a:blip xmlns:r="http://schemas.openxmlformats.org/officeDocument/2006/relationships" r:embed="rId2"/>
          <a:srcRect/>
          <a:stretch>
            <a:fillRect t="-13000" b="-13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8945B86-DA6A-4BD4-8B99-753CEA7707D6}">
      <dsp:nvSpPr>
        <dsp:cNvPr id="0" name=""/>
        <dsp:cNvSpPr/>
      </dsp:nvSpPr>
      <dsp:spPr>
        <a:xfrm>
          <a:off x="4842192" y="0"/>
          <a:ext cx="2349490" cy="359886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84912" rIns="184912" bIns="184912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600" kern="1200" dirty="0"/>
            <a:t>PATRULLA</a:t>
          </a:r>
        </a:p>
      </dsp:txBody>
      <dsp:txXfrm>
        <a:off x="4842192" y="1439545"/>
        <a:ext cx="2349490" cy="1439545"/>
      </dsp:txXfrm>
    </dsp:sp>
    <dsp:sp modelId="{F6C8809A-E912-4572-A391-67A0A171A875}">
      <dsp:nvSpPr>
        <dsp:cNvPr id="0" name=""/>
        <dsp:cNvSpPr/>
      </dsp:nvSpPr>
      <dsp:spPr>
        <a:xfrm>
          <a:off x="5417727" y="215931"/>
          <a:ext cx="1198421" cy="1198421"/>
        </a:xfrm>
        <a:prstGeom prst="ellipse">
          <a:avLst/>
        </a:prstGeom>
        <a:blipFill rotWithShape="1">
          <a:blip xmlns:r="http://schemas.openxmlformats.org/officeDocument/2006/relationships" r:embed="rId3"/>
          <a:srcRect/>
          <a:stretch>
            <a:fillRect t="-9000" b="-9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921DC6F-E456-4D0B-96DA-5121E54419BE}">
      <dsp:nvSpPr>
        <dsp:cNvPr id="0" name=""/>
        <dsp:cNvSpPr/>
      </dsp:nvSpPr>
      <dsp:spPr>
        <a:xfrm>
          <a:off x="7262167" y="0"/>
          <a:ext cx="2349490" cy="359886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84912" rIns="184912" bIns="184912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600" kern="1200" dirty="0"/>
            <a:t>PESADA</a:t>
          </a:r>
        </a:p>
      </dsp:txBody>
      <dsp:txXfrm>
        <a:off x="7262167" y="1439545"/>
        <a:ext cx="2349490" cy="1439545"/>
      </dsp:txXfrm>
    </dsp:sp>
    <dsp:sp modelId="{7E471B55-D757-4574-B210-1EB6D750765F}">
      <dsp:nvSpPr>
        <dsp:cNvPr id="0" name=""/>
        <dsp:cNvSpPr/>
      </dsp:nvSpPr>
      <dsp:spPr>
        <a:xfrm>
          <a:off x="7837702" y="215931"/>
          <a:ext cx="1198421" cy="1198421"/>
        </a:xfrm>
        <a:prstGeom prst="ellipse">
          <a:avLst/>
        </a:prstGeom>
        <a:blipFill rotWithShape="1">
          <a:blip xmlns:r="http://schemas.openxmlformats.org/officeDocument/2006/relationships" r:embed="rId4"/>
          <a:srcRect/>
          <a:stretch>
            <a:fillRect l="-5000" r="-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F2EEC6-9214-49BC-9150-87B54F596DBE}">
      <dsp:nvSpPr>
        <dsp:cNvPr id="0" name=""/>
        <dsp:cNvSpPr/>
      </dsp:nvSpPr>
      <dsp:spPr>
        <a:xfrm>
          <a:off x="384556" y="2879090"/>
          <a:ext cx="8844788" cy="539829"/>
        </a:xfrm>
        <a:prstGeom prst="leftRight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EF166BD-3FBE-484C-8961-203D980AC77A}">
      <dsp:nvSpPr>
        <dsp:cNvPr id="0" name=""/>
        <dsp:cNvSpPr/>
      </dsp:nvSpPr>
      <dsp:spPr>
        <a:xfrm>
          <a:off x="727" y="849709"/>
          <a:ext cx="2835335" cy="1701201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4000" kern="1200"/>
            <a:t>DEFENSIVO</a:t>
          </a:r>
          <a:endParaRPr lang="en-US" sz="4000" kern="1200"/>
        </a:p>
      </dsp:txBody>
      <dsp:txXfrm>
        <a:off x="727" y="849709"/>
        <a:ext cx="2835335" cy="1701201"/>
      </dsp:txXfrm>
    </dsp:sp>
    <dsp:sp modelId="{59680D51-14DA-436A-9689-CF41557F1F55}">
      <dsp:nvSpPr>
        <dsp:cNvPr id="0" name=""/>
        <dsp:cNvSpPr/>
      </dsp:nvSpPr>
      <dsp:spPr>
        <a:xfrm>
          <a:off x="3119595" y="849709"/>
          <a:ext cx="2835335" cy="1701201"/>
        </a:xfrm>
        <a:prstGeom prst="rect">
          <a:avLst/>
        </a:prstGeom>
        <a:gradFill rotWithShape="0">
          <a:gsLst>
            <a:gs pos="0">
              <a:schemeClr val="accent5">
                <a:hueOff val="-8031992"/>
                <a:satOff val="1435"/>
                <a:lumOff val="-3137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5">
                <a:hueOff val="-8031992"/>
                <a:satOff val="1435"/>
                <a:lumOff val="-3137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5">
                <a:hueOff val="-8031992"/>
                <a:satOff val="1435"/>
                <a:lumOff val="-3137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4000" kern="1200"/>
            <a:t>NEUTRO</a:t>
          </a:r>
          <a:endParaRPr lang="en-US" sz="4000" kern="1200"/>
        </a:p>
      </dsp:txBody>
      <dsp:txXfrm>
        <a:off x="3119595" y="849709"/>
        <a:ext cx="2835335" cy="1701201"/>
      </dsp:txXfrm>
    </dsp:sp>
    <dsp:sp modelId="{6EAC6D32-7896-4C8E-9D9C-2BED285FB869}">
      <dsp:nvSpPr>
        <dsp:cNvPr id="0" name=""/>
        <dsp:cNvSpPr/>
      </dsp:nvSpPr>
      <dsp:spPr>
        <a:xfrm>
          <a:off x="1560161" y="2834443"/>
          <a:ext cx="2835335" cy="1701201"/>
        </a:xfrm>
        <a:prstGeom prst="rect">
          <a:avLst/>
        </a:prstGeom>
        <a:gradFill rotWithShape="0">
          <a:gsLst>
            <a:gs pos="0">
              <a:schemeClr val="accent5">
                <a:hueOff val="-16063984"/>
                <a:satOff val="2870"/>
                <a:lumOff val="-6275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5">
                <a:hueOff val="-16063984"/>
                <a:satOff val="2870"/>
                <a:lumOff val="-6275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5">
                <a:hueOff val="-16063984"/>
                <a:satOff val="2870"/>
                <a:lumOff val="-6275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4000" kern="1200"/>
            <a:t>OFENSIVO</a:t>
          </a:r>
          <a:endParaRPr lang="en-US" sz="4000" kern="1200"/>
        </a:p>
      </dsp:txBody>
      <dsp:txXfrm>
        <a:off x="1560161" y="2834443"/>
        <a:ext cx="2835335" cy="170120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3BB932-908A-4897-96E8-BFA09110A663}" type="datetimeFigureOut">
              <a:rPr lang="es-ES" smtClean="0"/>
              <a:t>20/06/2023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6B2689-2008-4C1D-9CF8-A104F69402E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008508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538b074c4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g2538b074c4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9E80A5-7E94-4BB7-9C01-A7CA26862616}" type="datetimeFigureOut">
              <a:rPr lang="es-ES" smtClean="0"/>
              <a:t>20/06/2023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79F32003-80F3-4CF2-9BF3-8F4DC98C40B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100778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9E80A5-7E94-4BB7-9C01-A7CA26862616}" type="datetimeFigureOut">
              <a:rPr lang="es-ES" smtClean="0"/>
              <a:t>20/06/2023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79F32003-80F3-4CF2-9BF3-8F4DC98C40B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180670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9E80A5-7E94-4BB7-9C01-A7CA26862616}" type="datetimeFigureOut">
              <a:rPr lang="es-ES" smtClean="0"/>
              <a:t>20/06/2023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79F32003-80F3-4CF2-9BF3-8F4DC98C40B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478785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9E80A5-7E94-4BB7-9C01-A7CA26862616}" type="datetimeFigureOut">
              <a:rPr lang="es-ES" smtClean="0"/>
              <a:t>20/06/2023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79F32003-80F3-4CF2-9BF3-8F4DC98C40B2}" type="slidenum">
              <a:rPr lang="es-ES" smtClean="0"/>
              <a:t>‹Nº›</a:t>
            </a:fld>
            <a:endParaRPr lang="es-ES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4331836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9E80A5-7E94-4BB7-9C01-A7CA26862616}" type="datetimeFigureOut">
              <a:rPr lang="es-ES" smtClean="0"/>
              <a:t>20/06/2023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79F32003-80F3-4CF2-9BF3-8F4DC98C40B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122818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9E80A5-7E94-4BB7-9C01-A7CA26862616}" type="datetimeFigureOut">
              <a:rPr lang="es-ES" smtClean="0"/>
              <a:t>20/06/2023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32003-80F3-4CF2-9BF3-8F4DC98C40B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6124029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9E80A5-7E94-4BB7-9C01-A7CA26862616}" type="datetimeFigureOut">
              <a:rPr lang="es-ES" smtClean="0"/>
              <a:t>20/06/2023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32003-80F3-4CF2-9BF3-8F4DC98C40B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2857114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9E80A5-7E94-4BB7-9C01-A7CA26862616}" type="datetimeFigureOut">
              <a:rPr lang="es-ES" smtClean="0"/>
              <a:t>20/06/2023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32003-80F3-4CF2-9BF3-8F4DC98C40B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2755057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CF9E80A5-7E94-4BB7-9C01-A7CA26862616}" type="datetimeFigureOut">
              <a:rPr lang="es-ES" smtClean="0"/>
              <a:t>20/06/2023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79F32003-80F3-4CF2-9BF3-8F4DC98C40B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805298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9E80A5-7E94-4BB7-9C01-A7CA26862616}" type="datetimeFigureOut">
              <a:rPr lang="es-ES" smtClean="0"/>
              <a:t>20/06/2023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32003-80F3-4CF2-9BF3-8F4DC98C40B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577942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9E80A5-7E94-4BB7-9C01-A7CA26862616}" type="datetimeFigureOut">
              <a:rPr lang="es-ES" smtClean="0"/>
              <a:t>20/06/2023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79F32003-80F3-4CF2-9BF3-8F4DC98C40B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895821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9E80A5-7E94-4BB7-9C01-A7CA26862616}" type="datetimeFigureOut">
              <a:rPr lang="es-ES" smtClean="0"/>
              <a:t>20/06/2023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32003-80F3-4CF2-9BF3-8F4DC98C40B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855175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9E80A5-7E94-4BB7-9C01-A7CA26862616}" type="datetimeFigureOut">
              <a:rPr lang="es-ES" smtClean="0"/>
              <a:t>20/06/2023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32003-80F3-4CF2-9BF3-8F4DC98C40B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75503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9E80A5-7E94-4BB7-9C01-A7CA26862616}" type="datetimeFigureOut">
              <a:rPr lang="es-ES" smtClean="0"/>
              <a:t>20/06/2023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32003-80F3-4CF2-9BF3-8F4DC98C40B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723647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9E80A5-7E94-4BB7-9C01-A7CA26862616}" type="datetimeFigureOut">
              <a:rPr lang="es-ES" smtClean="0"/>
              <a:t>20/06/2023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32003-80F3-4CF2-9BF3-8F4DC98C40B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020055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9E80A5-7E94-4BB7-9C01-A7CA26862616}" type="datetimeFigureOut">
              <a:rPr lang="es-ES" smtClean="0"/>
              <a:t>20/06/2023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32003-80F3-4CF2-9BF3-8F4DC98C40B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52802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9E80A5-7E94-4BB7-9C01-A7CA26862616}" type="datetimeFigureOut">
              <a:rPr lang="es-ES" smtClean="0"/>
              <a:t>20/06/2023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32003-80F3-4CF2-9BF3-8F4DC98C40B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206387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9E80A5-7E94-4BB7-9C01-A7CA26862616}" type="datetimeFigureOut">
              <a:rPr lang="es-ES" smtClean="0"/>
              <a:t>20/06/2023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F32003-80F3-4CF2-9BF3-8F4DC98C40B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1068806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2.png"/><Relationship Id="rId7" Type="http://schemas.openxmlformats.org/officeDocument/2006/relationships/image" Target="../media/image3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5.png"/><Relationship Id="rId7" Type="http://schemas.openxmlformats.org/officeDocument/2006/relationships/diagramColors" Target="../diagrams/colors2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Dibujo animado de un animal con la boca abierta&#10;&#10;Descripción generada automáticamente con confianza baja">
            <a:extLst>
              <a:ext uri="{FF2B5EF4-FFF2-40B4-BE49-F238E27FC236}">
                <a16:creationId xmlns:a16="http://schemas.microsoft.com/office/drawing/2014/main" id="{0D2A5ADC-69BA-99F5-0AF5-2216B48103F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68" r="21782"/>
          <a:stretch/>
        </p:blipFill>
        <p:spPr>
          <a:xfrm>
            <a:off x="4639055" y="0"/>
            <a:ext cx="7552945" cy="6857990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5D611BD-13D6-4754-93F1-8ABAB81169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06045"/>
            <a:ext cx="4965192" cy="14404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1564798-5942-49A9-89E9-7BF6D02392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838764"/>
            <a:ext cx="4964567" cy="3180473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D637D8C-83FA-6790-ED5F-4649144ABD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0322" y="2063262"/>
            <a:ext cx="3739278" cy="2661138"/>
          </a:xfrm>
        </p:spPr>
        <p:txBody>
          <a:bodyPr>
            <a:normAutofit/>
          </a:bodyPr>
          <a:lstStyle/>
          <a:p>
            <a:r>
              <a:rPr lang="es-ES" sz="4600" dirty="0"/>
              <a:t>IA TÁCTICA Y ESTRATÉGICA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E17BC21-5172-E4E4-EBA9-B99C64A502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0323" y="5101298"/>
            <a:ext cx="3739277" cy="1116622"/>
          </a:xfrm>
        </p:spPr>
        <p:txBody>
          <a:bodyPr>
            <a:normAutofit/>
          </a:bodyPr>
          <a:lstStyle/>
          <a:p>
            <a:r>
              <a:rPr lang="es-ES" sz="1600" dirty="0"/>
              <a:t>Fernando García Ortega (1.1)</a:t>
            </a:r>
          </a:p>
          <a:p>
            <a:r>
              <a:rPr lang="es-ES" sz="1600" dirty="0"/>
              <a:t> Luis Fernando Salinas Camargo (1.1)</a:t>
            </a:r>
          </a:p>
          <a:p>
            <a:r>
              <a:rPr lang="es-ES" sz="1600" dirty="0"/>
              <a:t>Raúl García Alcaraz (1.2)</a:t>
            </a:r>
          </a:p>
        </p:txBody>
      </p:sp>
    </p:spTree>
    <p:extLst>
      <p:ext uri="{BB962C8B-B14F-4D97-AF65-F5344CB8AC3E}">
        <p14:creationId xmlns:p14="http://schemas.microsoft.com/office/powerpoint/2010/main" val="14815034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6417E1-684E-726F-440B-D6BCE601C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CARACTERÍSTICAS DE LAS UNIDADES</a:t>
            </a:r>
          </a:p>
        </p:txBody>
      </p:sp>
      <p:graphicFrame>
        <p:nvGraphicFramePr>
          <p:cNvPr id="5" name="Tabla 5">
            <a:extLst>
              <a:ext uri="{FF2B5EF4-FFF2-40B4-BE49-F238E27FC236}">
                <a16:creationId xmlns:a16="http://schemas.microsoft.com/office/drawing/2014/main" id="{15C19B08-2A8D-78B6-6D89-F15AF3CE3427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03413" y="4555399"/>
          <a:ext cx="11259667" cy="22044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1934">
                  <a:extLst>
                    <a:ext uri="{9D8B030D-6E8A-4147-A177-3AD203B41FA5}">
                      <a16:colId xmlns:a16="http://schemas.microsoft.com/office/drawing/2014/main" val="2638355997"/>
                    </a:ext>
                  </a:extLst>
                </a:gridCol>
                <a:gridCol w="2251934">
                  <a:extLst>
                    <a:ext uri="{9D8B030D-6E8A-4147-A177-3AD203B41FA5}">
                      <a16:colId xmlns:a16="http://schemas.microsoft.com/office/drawing/2014/main" val="206512714"/>
                    </a:ext>
                  </a:extLst>
                </a:gridCol>
                <a:gridCol w="2251934">
                  <a:extLst>
                    <a:ext uri="{9D8B030D-6E8A-4147-A177-3AD203B41FA5}">
                      <a16:colId xmlns:a16="http://schemas.microsoft.com/office/drawing/2014/main" val="1690738682"/>
                    </a:ext>
                  </a:extLst>
                </a:gridCol>
                <a:gridCol w="750644">
                  <a:extLst>
                    <a:ext uri="{9D8B030D-6E8A-4147-A177-3AD203B41FA5}">
                      <a16:colId xmlns:a16="http://schemas.microsoft.com/office/drawing/2014/main" val="1870754285"/>
                    </a:ext>
                  </a:extLst>
                </a:gridCol>
                <a:gridCol w="750643">
                  <a:extLst>
                    <a:ext uri="{9D8B030D-6E8A-4147-A177-3AD203B41FA5}">
                      <a16:colId xmlns:a16="http://schemas.microsoft.com/office/drawing/2014/main" val="2431060971"/>
                    </a:ext>
                  </a:extLst>
                </a:gridCol>
                <a:gridCol w="815192">
                  <a:extLst>
                    <a:ext uri="{9D8B030D-6E8A-4147-A177-3AD203B41FA5}">
                      <a16:colId xmlns:a16="http://schemas.microsoft.com/office/drawing/2014/main" val="1808463910"/>
                    </a:ext>
                  </a:extLst>
                </a:gridCol>
                <a:gridCol w="1093693">
                  <a:extLst>
                    <a:ext uri="{9D8B030D-6E8A-4147-A177-3AD203B41FA5}">
                      <a16:colId xmlns:a16="http://schemas.microsoft.com/office/drawing/2014/main" val="2146745836"/>
                    </a:ext>
                  </a:extLst>
                </a:gridCol>
                <a:gridCol w="1093693">
                  <a:extLst>
                    <a:ext uri="{9D8B030D-6E8A-4147-A177-3AD203B41FA5}">
                      <a16:colId xmlns:a16="http://schemas.microsoft.com/office/drawing/2014/main" val="492499638"/>
                    </a:ext>
                  </a:extLst>
                </a:gridCol>
              </a:tblGrid>
              <a:tr h="320040">
                <a:tc rowSpan="3"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s-ES" dirty="0"/>
                        <a:t>VIDA DEL PERSONAJE</a:t>
                      </a:r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s-ES" dirty="0"/>
                        <a:t>VELOCIDAD DE ATAQUE</a:t>
                      </a:r>
                    </a:p>
                  </a:txBody>
                  <a:tcPr/>
                </a:tc>
                <a:tc rowSpan="2" gridSpan="3">
                  <a:txBody>
                    <a:bodyPr/>
                    <a:lstStyle/>
                    <a:p>
                      <a:pPr algn="ctr"/>
                      <a:r>
                        <a:rPr lang="es-ES" dirty="0"/>
                        <a:t>Velocidad (Terreno)</a:t>
                      </a:r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s-ES" dirty="0"/>
                        <a:t>RANGOS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920191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gridSpan="3"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s-ES" dirty="0"/>
                        <a:t>VISION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s-ES" dirty="0"/>
                        <a:t>ATAQUE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292011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b="1" dirty="0"/>
                        <a:t>CESPED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b="1" dirty="0"/>
                        <a:t>TIERRA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b="1" dirty="0"/>
                        <a:t>CAMINO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10841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Arquero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x 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x1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x0.75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x1.5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0303438"/>
                  </a:ext>
                </a:extLst>
              </a:tr>
              <a:tr h="370573">
                <a:tc>
                  <a:txBody>
                    <a:bodyPr/>
                    <a:lstStyle/>
                    <a:p>
                      <a:r>
                        <a:rPr lang="es-ES" dirty="0"/>
                        <a:t>Pesada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x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x1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/>
                        <a:t>x0.75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/>
                        <a:t>x1.5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6697154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r>
                        <a:rPr lang="es-ES" dirty="0"/>
                        <a:t>Patrulla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x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x1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/>
                        <a:t>x0.75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/>
                        <a:t>x1.5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954895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ES" dirty="0"/>
                        <a:t>Explorador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---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x1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/>
                        <a:t>x0.75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/>
                        <a:t>x1.5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---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0387229"/>
                  </a:ext>
                </a:extLst>
              </a:tr>
            </a:tbl>
          </a:graphicData>
        </a:graphic>
      </p:graphicFrame>
      <p:graphicFrame>
        <p:nvGraphicFramePr>
          <p:cNvPr id="6" name="Tabla 5">
            <a:extLst>
              <a:ext uri="{FF2B5EF4-FFF2-40B4-BE49-F238E27FC236}">
                <a16:creationId xmlns:a16="http://schemas.microsoft.com/office/drawing/2014/main" id="{6437C2CD-2654-F78C-0B2A-748EA089261D}"/>
              </a:ext>
            </a:extLst>
          </p:cNvPr>
          <p:cNvGraphicFramePr>
            <a:graphicFrameLocks/>
          </p:cNvGraphicFramePr>
          <p:nvPr/>
        </p:nvGraphicFramePr>
        <p:xfrm>
          <a:off x="1307432" y="2365400"/>
          <a:ext cx="9139150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7830">
                  <a:extLst>
                    <a:ext uri="{9D8B030D-6E8A-4147-A177-3AD203B41FA5}">
                      <a16:colId xmlns:a16="http://schemas.microsoft.com/office/drawing/2014/main" val="2638355997"/>
                    </a:ext>
                  </a:extLst>
                </a:gridCol>
                <a:gridCol w="1827830">
                  <a:extLst>
                    <a:ext uri="{9D8B030D-6E8A-4147-A177-3AD203B41FA5}">
                      <a16:colId xmlns:a16="http://schemas.microsoft.com/office/drawing/2014/main" val="206512714"/>
                    </a:ext>
                  </a:extLst>
                </a:gridCol>
                <a:gridCol w="1827830">
                  <a:extLst>
                    <a:ext uri="{9D8B030D-6E8A-4147-A177-3AD203B41FA5}">
                      <a16:colId xmlns:a16="http://schemas.microsoft.com/office/drawing/2014/main" val="1690738682"/>
                    </a:ext>
                  </a:extLst>
                </a:gridCol>
                <a:gridCol w="1827830">
                  <a:extLst>
                    <a:ext uri="{9D8B030D-6E8A-4147-A177-3AD203B41FA5}">
                      <a16:colId xmlns:a16="http://schemas.microsoft.com/office/drawing/2014/main" val="1870754285"/>
                    </a:ext>
                  </a:extLst>
                </a:gridCol>
                <a:gridCol w="1827830">
                  <a:extLst>
                    <a:ext uri="{9D8B030D-6E8A-4147-A177-3AD203B41FA5}">
                      <a16:colId xmlns:a16="http://schemas.microsoft.com/office/drawing/2014/main" val="2146745836"/>
                    </a:ext>
                  </a:extLst>
                </a:gridCol>
              </a:tblGrid>
              <a:tr h="277392"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Arquero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Pesada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Patrulla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Explorador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9201917"/>
                  </a:ext>
                </a:extLst>
              </a:tr>
              <a:tr h="277392">
                <a:tc>
                  <a:txBody>
                    <a:bodyPr/>
                    <a:lstStyle/>
                    <a:p>
                      <a:r>
                        <a:rPr lang="es-ES" dirty="0"/>
                        <a:t>Arquero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x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x 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x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x 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0303438"/>
                  </a:ext>
                </a:extLst>
              </a:tr>
              <a:tr h="277192">
                <a:tc>
                  <a:txBody>
                    <a:bodyPr/>
                    <a:lstStyle/>
                    <a:p>
                      <a:r>
                        <a:rPr lang="es-ES" dirty="0"/>
                        <a:t>Pesada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x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x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x 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x 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6697154"/>
                  </a:ext>
                </a:extLst>
              </a:tr>
              <a:tr h="273592">
                <a:tc>
                  <a:txBody>
                    <a:bodyPr/>
                    <a:lstStyle/>
                    <a:p>
                      <a:r>
                        <a:rPr lang="es-ES" dirty="0"/>
                        <a:t>Patrulla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x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x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x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x 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9548958"/>
                  </a:ext>
                </a:extLst>
              </a:tr>
              <a:tr h="273592">
                <a:tc>
                  <a:txBody>
                    <a:bodyPr/>
                    <a:lstStyle/>
                    <a:p>
                      <a:r>
                        <a:rPr lang="es-ES" dirty="0"/>
                        <a:t>Explorador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---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---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---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---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4975168"/>
                  </a:ext>
                </a:extLst>
              </a:tr>
            </a:tbl>
          </a:graphicData>
        </a:graphic>
      </p:graphicFrame>
      <p:sp>
        <p:nvSpPr>
          <p:cNvPr id="7" name="CuadroTexto 6">
            <a:extLst>
              <a:ext uri="{FF2B5EF4-FFF2-40B4-BE49-F238E27FC236}">
                <a16:creationId xmlns:a16="http://schemas.microsoft.com/office/drawing/2014/main" id="{2222D558-C1D5-5336-B989-3A3B6377849D}"/>
              </a:ext>
            </a:extLst>
          </p:cNvPr>
          <p:cNvSpPr txBox="1"/>
          <p:nvPr/>
        </p:nvSpPr>
        <p:spPr>
          <a:xfrm>
            <a:off x="4147299" y="1978387"/>
            <a:ext cx="3629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SISTEMA DE COMBATE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FC5AAFC7-C32A-7B16-7386-A7E466B9C3E4}"/>
              </a:ext>
            </a:extLst>
          </p:cNvPr>
          <p:cNvSpPr txBox="1"/>
          <p:nvPr/>
        </p:nvSpPr>
        <p:spPr>
          <a:xfrm>
            <a:off x="4823012" y="4211881"/>
            <a:ext cx="3074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OTRAS CARACTERÍSTICAS</a:t>
            </a:r>
          </a:p>
        </p:txBody>
      </p:sp>
    </p:spTree>
    <p:extLst>
      <p:ext uri="{BB962C8B-B14F-4D97-AF65-F5344CB8AC3E}">
        <p14:creationId xmlns:p14="http://schemas.microsoft.com/office/powerpoint/2010/main" val="38858670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B8BA199-43AC-CF7A-6505-F502D56171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MODO GUERRA TOTAL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DD82E98-A735-159B-0247-30E1B41D66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9613861" cy="1080938"/>
          </a:xfrm>
        </p:spPr>
        <p:txBody>
          <a:bodyPr/>
          <a:lstStyle/>
          <a:p>
            <a:r>
              <a:rPr lang="es-ES"/>
              <a:t>AL PUSAR LA LETRA “G” SE ACTIVA EL MODO GUERRA TOTAL DONDE AMBOS BANDOS ENTRAN EN MODO OFENSIVO</a:t>
            </a:r>
            <a:endParaRPr lang="es-ES" dirty="0"/>
          </a:p>
        </p:txBody>
      </p:sp>
      <p:pic>
        <p:nvPicPr>
          <p:cNvPr id="6" name="Imagen 5" descr="Logotipo&#10;&#10;Descripción generada automáticamente">
            <a:extLst>
              <a:ext uri="{FF2B5EF4-FFF2-40B4-BE49-F238E27FC236}">
                <a16:creationId xmlns:a16="http://schemas.microsoft.com/office/drawing/2014/main" id="{2431128A-0309-1D11-B4B8-1CC096B766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2289" y="3072436"/>
            <a:ext cx="6074017" cy="303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5232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B988D63-FA8B-436C-902E-E5005BC049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76" y="0"/>
            <a:ext cx="12192000" cy="6858001"/>
            <a:chOff x="-3176" y="0"/>
            <a:chExt cx="12192000" cy="6858001"/>
          </a:xfrm>
        </p:grpSpPr>
        <p:sp useBgFill="1">
          <p:nvSpPr>
            <p:cNvPr id="10" name="Rectangle 9">
              <a:extLst>
                <a:ext uri="{FF2B5EF4-FFF2-40B4-BE49-F238E27FC236}">
                  <a16:creationId xmlns:a16="http://schemas.microsoft.com/office/drawing/2014/main" id="{2FD177FB-983E-4035-8B7A-655342A7E1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88824" cy="685800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596D9C3-C0FC-4500-A696-55B9F77BB7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176" y="0"/>
              <a:ext cx="12192000" cy="6858000"/>
            </a:xfrm>
            <a:prstGeom prst="rect">
              <a:avLst/>
            </a:prstGeom>
          </p:spPr>
        </p:pic>
      </p:grpSp>
      <p:pic>
        <p:nvPicPr>
          <p:cNvPr id="5" name="Picture 4" descr="Jaque mate en una partida de ajedrez">
            <a:extLst>
              <a:ext uri="{FF2B5EF4-FFF2-40B4-BE49-F238E27FC236}">
                <a16:creationId xmlns:a16="http://schemas.microsoft.com/office/drawing/2014/main" id="{818D81F2-62DD-8CAF-ED65-5221734FFD6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107" r="25618"/>
          <a:stretch/>
        </p:blipFill>
        <p:spPr>
          <a:xfrm>
            <a:off x="7547810" y="10"/>
            <a:ext cx="4641013" cy="6856310"/>
          </a:xfrm>
          <a:prstGeom prst="rect">
            <a:avLst/>
          </a:prstGeom>
          <a:ln>
            <a:noFill/>
          </a:ln>
          <a:effectLst/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493E730-2044-49B5-A022-B8D6F35934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2" y="609600"/>
            <a:ext cx="796704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70D6D38-92C1-73CD-4EF1-A743E756D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7087552" cy="1080938"/>
          </a:xfrm>
        </p:spPr>
        <p:txBody>
          <a:bodyPr>
            <a:normAutofit/>
          </a:bodyPr>
          <a:lstStyle/>
          <a:p>
            <a:r>
              <a:rPr lang="es-ES" dirty="0"/>
              <a:t>CONDICIÓN DE VICTORIA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8976801-4346-4636-BA62-265C81DFE7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0"/>
            <a:ext cx="7967048" cy="321164"/>
          </a:xfrm>
          <a:prstGeom prst="rect">
            <a:avLst/>
          </a:prstGeom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57C4E81-49D7-6F44-A0B4-97FFB1B6F3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6423211" cy="3599316"/>
          </a:xfrm>
        </p:spPr>
        <p:txBody>
          <a:bodyPr>
            <a:normAutofit/>
          </a:bodyPr>
          <a:lstStyle/>
          <a:p>
            <a:r>
              <a:rPr lang="es-ES" sz="2000" dirty="0"/>
              <a:t>LA PARTIDA TERMINA CUANDO UN EQUIPO CONSIGUE CAPTURAR TODOS LOS ASENTAMIENTOS.</a:t>
            </a:r>
          </a:p>
        </p:txBody>
      </p:sp>
    </p:spTree>
    <p:extLst>
      <p:ext uri="{BB962C8B-B14F-4D97-AF65-F5344CB8AC3E}">
        <p14:creationId xmlns:p14="http://schemas.microsoft.com/office/powerpoint/2010/main" val="29709777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C6F746-DC07-2E66-4338-8F5A3DCCE9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ALGORITMO DE PATHFINDING A*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D47352C-BCA9-3378-8E65-E9924FA054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18120" y="2989117"/>
            <a:ext cx="4978118" cy="439883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s-ES" dirty="0"/>
              <a:t>Peso = Distancia + Tipo de Terreno + Presencia Enemiga</a:t>
            </a:r>
          </a:p>
        </p:txBody>
      </p:sp>
      <p:pic>
        <p:nvPicPr>
          <p:cNvPr id="1026" name="Picture 2" descr="Fotos de Grid Pattern, +16.000 Fotos de stock gratuitas de gran calidad">
            <a:extLst>
              <a:ext uri="{FF2B5EF4-FFF2-40B4-BE49-F238E27FC236}">
                <a16:creationId xmlns:a16="http://schemas.microsoft.com/office/drawing/2014/main" id="{B783CC9C-802F-4C18-8DCF-FA87047ABD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0121" y="2627964"/>
            <a:ext cx="4527098" cy="3017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FD25713E-0110-645E-334C-99B9C35F5978}"/>
              </a:ext>
            </a:extLst>
          </p:cNvPr>
          <p:cNvSpPr/>
          <p:nvPr/>
        </p:nvSpPr>
        <p:spPr>
          <a:xfrm>
            <a:off x="4630723" y="3959604"/>
            <a:ext cx="276837" cy="26844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B965A749-E5CD-8AE8-8E77-8E10A22E32AE}"/>
              </a:ext>
            </a:extLst>
          </p:cNvPr>
          <p:cNvCxnSpPr>
            <a:cxnSpLocks/>
          </p:cNvCxnSpPr>
          <p:nvPr/>
        </p:nvCxnSpPr>
        <p:spPr>
          <a:xfrm flipV="1">
            <a:off x="4946058" y="3156088"/>
            <a:ext cx="1681245" cy="9377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cto de flecha 19">
            <a:extLst>
              <a:ext uri="{FF2B5EF4-FFF2-40B4-BE49-F238E27FC236}">
                <a16:creationId xmlns:a16="http://schemas.microsoft.com/office/drawing/2014/main" id="{DF90C92A-253F-7FEE-0B99-DE762A4EE210}"/>
              </a:ext>
            </a:extLst>
          </p:cNvPr>
          <p:cNvCxnSpPr>
            <a:cxnSpLocks/>
          </p:cNvCxnSpPr>
          <p:nvPr/>
        </p:nvCxnSpPr>
        <p:spPr>
          <a:xfrm flipH="1">
            <a:off x="6874958" y="3209058"/>
            <a:ext cx="2049466" cy="13144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9A33A17F-2F59-ADB6-A85A-AB1B1C44DDE3}"/>
              </a:ext>
            </a:extLst>
          </p:cNvPr>
          <p:cNvCxnSpPr>
            <a:cxnSpLocks/>
          </p:cNvCxnSpPr>
          <p:nvPr/>
        </p:nvCxnSpPr>
        <p:spPr>
          <a:xfrm flipH="1">
            <a:off x="8566526" y="3209058"/>
            <a:ext cx="357898" cy="12444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recto 28">
            <a:extLst>
              <a:ext uri="{FF2B5EF4-FFF2-40B4-BE49-F238E27FC236}">
                <a16:creationId xmlns:a16="http://schemas.microsoft.com/office/drawing/2014/main" id="{6353F4E0-92C1-308B-8F6E-01D07BAC982F}"/>
              </a:ext>
            </a:extLst>
          </p:cNvPr>
          <p:cNvCxnSpPr>
            <a:cxnSpLocks/>
          </p:cNvCxnSpPr>
          <p:nvPr/>
        </p:nvCxnSpPr>
        <p:spPr>
          <a:xfrm>
            <a:off x="8372213" y="3209058"/>
            <a:ext cx="136740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Grupo 31">
            <a:extLst>
              <a:ext uri="{FF2B5EF4-FFF2-40B4-BE49-F238E27FC236}">
                <a16:creationId xmlns:a16="http://schemas.microsoft.com/office/drawing/2014/main" id="{71EE32EA-B4C0-572A-CE7E-DE62DEABD2C1}"/>
              </a:ext>
            </a:extLst>
          </p:cNvPr>
          <p:cNvGrpSpPr/>
          <p:nvPr/>
        </p:nvGrpSpPr>
        <p:grpSpPr>
          <a:xfrm>
            <a:off x="6351267" y="4259276"/>
            <a:ext cx="1507997" cy="1845495"/>
            <a:chOff x="2241" y="0"/>
            <a:chExt cx="2488204" cy="3598863"/>
          </a:xfrm>
        </p:grpSpPr>
        <p:sp>
          <p:nvSpPr>
            <p:cNvPr id="33" name="Rectángulo: esquinas redondeadas 32">
              <a:extLst>
                <a:ext uri="{FF2B5EF4-FFF2-40B4-BE49-F238E27FC236}">
                  <a16:creationId xmlns:a16="http://schemas.microsoft.com/office/drawing/2014/main" id="{CE887631-4ECB-86AE-8C99-9ADCB818CF46}"/>
                </a:ext>
              </a:extLst>
            </p:cNvPr>
            <p:cNvSpPr/>
            <p:nvPr/>
          </p:nvSpPr>
          <p:spPr>
            <a:xfrm>
              <a:off x="2241" y="0"/>
              <a:ext cx="2349490" cy="3598863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s-ES"/>
            </a:p>
          </p:txBody>
        </p:sp>
        <p:sp>
          <p:nvSpPr>
            <p:cNvPr id="34" name="Rectángulo: esquinas redondeadas 4">
              <a:extLst>
                <a:ext uri="{FF2B5EF4-FFF2-40B4-BE49-F238E27FC236}">
                  <a16:creationId xmlns:a16="http://schemas.microsoft.com/office/drawing/2014/main" id="{A86FC7E8-63EC-DD07-D639-E87AD2A0A807}"/>
                </a:ext>
              </a:extLst>
            </p:cNvPr>
            <p:cNvSpPr txBox="1"/>
            <p:nvPr/>
          </p:nvSpPr>
          <p:spPr>
            <a:xfrm>
              <a:off x="2241" y="1648615"/>
              <a:ext cx="2488204" cy="143954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84912" tIns="184912" rIns="184912" bIns="184912" numCol="1" spcCol="1270" anchor="ctr" anchorCtr="0">
              <a:noAutofit/>
            </a:bodyPr>
            <a:lstStyle/>
            <a:p>
              <a:pPr marL="0" lvl="0" indent="0" algn="ctr" defTabSz="1155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s-ES" sz="2600" kern="1200" dirty="0"/>
                <a:t>Césped</a:t>
              </a:r>
            </a:p>
          </p:txBody>
        </p:sp>
      </p:grpSp>
      <p:pic>
        <p:nvPicPr>
          <p:cNvPr id="16" name="Imagen 15">
            <a:extLst>
              <a:ext uri="{FF2B5EF4-FFF2-40B4-BE49-F238E27FC236}">
                <a16:creationId xmlns:a16="http://schemas.microsoft.com/office/drawing/2014/main" id="{B6C7D514-C49B-0026-CFFE-68AE0E7E8F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3167" y="4472191"/>
            <a:ext cx="613858" cy="613858"/>
          </a:xfrm>
          <a:prstGeom prst="rect">
            <a:avLst/>
          </a:prstGeom>
        </p:spPr>
      </p:pic>
      <p:grpSp>
        <p:nvGrpSpPr>
          <p:cNvPr id="40" name="Grupo 39">
            <a:extLst>
              <a:ext uri="{FF2B5EF4-FFF2-40B4-BE49-F238E27FC236}">
                <a16:creationId xmlns:a16="http://schemas.microsoft.com/office/drawing/2014/main" id="{1F1BFD26-E010-E43B-6107-330880625892}"/>
              </a:ext>
            </a:extLst>
          </p:cNvPr>
          <p:cNvGrpSpPr/>
          <p:nvPr/>
        </p:nvGrpSpPr>
        <p:grpSpPr>
          <a:xfrm>
            <a:off x="7887141" y="4259276"/>
            <a:ext cx="1507997" cy="1845495"/>
            <a:chOff x="2241" y="0"/>
            <a:chExt cx="2488204" cy="3598863"/>
          </a:xfrm>
        </p:grpSpPr>
        <p:sp>
          <p:nvSpPr>
            <p:cNvPr id="41" name="Rectángulo: esquinas redondeadas 40">
              <a:extLst>
                <a:ext uri="{FF2B5EF4-FFF2-40B4-BE49-F238E27FC236}">
                  <a16:creationId xmlns:a16="http://schemas.microsoft.com/office/drawing/2014/main" id="{1486719F-80A6-80A2-AD3E-C18B6AA040E7}"/>
                </a:ext>
              </a:extLst>
            </p:cNvPr>
            <p:cNvSpPr/>
            <p:nvPr/>
          </p:nvSpPr>
          <p:spPr>
            <a:xfrm>
              <a:off x="2241" y="0"/>
              <a:ext cx="2349490" cy="3598863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s-ES"/>
            </a:p>
          </p:txBody>
        </p:sp>
        <p:sp>
          <p:nvSpPr>
            <p:cNvPr id="42" name="Rectángulo: esquinas redondeadas 4">
              <a:extLst>
                <a:ext uri="{FF2B5EF4-FFF2-40B4-BE49-F238E27FC236}">
                  <a16:creationId xmlns:a16="http://schemas.microsoft.com/office/drawing/2014/main" id="{C27456E1-D661-4469-5365-292CCE92215C}"/>
                </a:ext>
              </a:extLst>
            </p:cNvPr>
            <p:cNvSpPr txBox="1"/>
            <p:nvPr/>
          </p:nvSpPr>
          <p:spPr>
            <a:xfrm>
              <a:off x="2241" y="1648615"/>
              <a:ext cx="2488204" cy="143954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84912" tIns="184912" rIns="184912" bIns="184912" numCol="1" spcCol="1270" anchor="ctr" anchorCtr="0">
              <a:noAutofit/>
            </a:bodyPr>
            <a:lstStyle/>
            <a:p>
              <a:pPr marL="0" lvl="0" indent="0" algn="ctr" defTabSz="1155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s-ES" sz="2600" kern="1200" dirty="0"/>
                <a:t>Tierra</a:t>
              </a:r>
            </a:p>
          </p:txBody>
        </p:sp>
      </p:grpSp>
      <p:pic>
        <p:nvPicPr>
          <p:cNvPr id="18" name="Imagen 17">
            <a:extLst>
              <a:ext uri="{FF2B5EF4-FFF2-40B4-BE49-F238E27FC236}">
                <a16:creationId xmlns:a16="http://schemas.microsoft.com/office/drawing/2014/main" id="{7B85C31D-135C-B8E2-6206-E74AA17A7C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2219" y="4472191"/>
            <a:ext cx="632205" cy="613858"/>
          </a:xfrm>
          <a:prstGeom prst="rect">
            <a:avLst/>
          </a:prstGeom>
        </p:spPr>
      </p:pic>
      <p:grpSp>
        <p:nvGrpSpPr>
          <p:cNvPr id="47" name="Grupo 46">
            <a:extLst>
              <a:ext uri="{FF2B5EF4-FFF2-40B4-BE49-F238E27FC236}">
                <a16:creationId xmlns:a16="http://schemas.microsoft.com/office/drawing/2014/main" id="{429EC28F-9524-DE1D-5DA9-81C9802073E3}"/>
              </a:ext>
            </a:extLst>
          </p:cNvPr>
          <p:cNvGrpSpPr/>
          <p:nvPr/>
        </p:nvGrpSpPr>
        <p:grpSpPr>
          <a:xfrm>
            <a:off x="10058347" y="4259276"/>
            <a:ext cx="1507997" cy="1845495"/>
            <a:chOff x="2241" y="0"/>
            <a:chExt cx="2488204" cy="3598863"/>
          </a:xfrm>
        </p:grpSpPr>
        <p:sp>
          <p:nvSpPr>
            <p:cNvPr id="48" name="Rectángulo: esquinas redondeadas 47">
              <a:extLst>
                <a:ext uri="{FF2B5EF4-FFF2-40B4-BE49-F238E27FC236}">
                  <a16:creationId xmlns:a16="http://schemas.microsoft.com/office/drawing/2014/main" id="{EED84A9A-C624-AFA0-9BD7-019C9A919765}"/>
                </a:ext>
              </a:extLst>
            </p:cNvPr>
            <p:cNvSpPr/>
            <p:nvPr/>
          </p:nvSpPr>
          <p:spPr>
            <a:xfrm>
              <a:off x="2241" y="0"/>
              <a:ext cx="2349490" cy="3598863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s-ES"/>
            </a:p>
          </p:txBody>
        </p:sp>
        <p:sp>
          <p:nvSpPr>
            <p:cNvPr id="49" name="Rectángulo: esquinas redondeadas 4">
              <a:extLst>
                <a:ext uri="{FF2B5EF4-FFF2-40B4-BE49-F238E27FC236}">
                  <a16:creationId xmlns:a16="http://schemas.microsoft.com/office/drawing/2014/main" id="{DC1D2341-79DD-4B24-D031-BA9DB7F21F43}"/>
                </a:ext>
              </a:extLst>
            </p:cNvPr>
            <p:cNvSpPr txBox="1"/>
            <p:nvPr/>
          </p:nvSpPr>
          <p:spPr>
            <a:xfrm>
              <a:off x="2241" y="1648615"/>
              <a:ext cx="2488204" cy="143954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84912" tIns="184912" rIns="184912" bIns="184912" numCol="1" spcCol="1270" anchor="ctr" anchorCtr="0">
              <a:noAutofit/>
            </a:bodyPr>
            <a:lstStyle/>
            <a:p>
              <a:pPr marL="0" lvl="0" indent="0" algn="ctr" defTabSz="1155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s-ES" sz="2600" kern="1200" dirty="0"/>
            </a:p>
          </p:txBody>
        </p:sp>
      </p:grpSp>
      <p:cxnSp>
        <p:nvCxnSpPr>
          <p:cNvPr id="50" name="Conector recto 49">
            <a:extLst>
              <a:ext uri="{FF2B5EF4-FFF2-40B4-BE49-F238E27FC236}">
                <a16:creationId xmlns:a16="http://schemas.microsoft.com/office/drawing/2014/main" id="{5E9F9F66-E427-522D-3EB7-319EADF4DD23}"/>
              </a:ext>
            </a:extLst>
          </p:cNvPr>
          <p:cNvCxnSpPr>
            <a:cxnSpLocks/>
          </p:cNvCxnSpPr>
          <p:nvPr/>
        </p:nvCxnSpPr>
        <p:spPr>
          <a:xfrm>
            <a:off x="9892018" y="3209058"/>
            <a:ext cx="167432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ector recto de flecha 51">
            <a:extLst>
              <a:ext uri="{FF2B5EF4-FFF2-40B4-BE49-F238E27FC236}">
                <a16:creationId xmlns:a16="http://schemas.microsoft.com/office/drawing/2014/main" id="{9ACA1F61-0B31-2697-AD81-EC14145EBF29}"/>
              </a:ext>
            </a:extLst>
          </p:cNvPr>
          <p:cNvCxnSpPr>
            <a:cxnSpLocks/>
          </p:cNvCxnSpPr>
          <p:nvPr/>
        </p:nvCxnSpPr>
        <p:spPr>
          <a:xfrm>
            <a:off x="10773615" y="3210151"/>
            <a:ext cx="1398" cy="12434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" name="Imagen 54">
            <a:extLst>
              <a:ext uri="{FF2B5EF4-FFF2-40B4-BE49-F238E27FC236}">
                <a16:creationId xmlns:a16="http://schemas.microsoft.com/office/drawing/2014/main" id="{684790B1-6EBC-FACE-DF0B-151EBAA0CB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84730" y="4426048"/>
            <a:ext cx="961077" cy="917391"/>
          </a:xfrm>
          <a:prstGeom prst="ellipse">
            <a:avLst/>
          </a:prstGeom>
          <a:ln w="28575" cap="rnd">
            <a:solidFill>
              <a:schemeClr val="tx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56" name="Rectángulo: esquinas redondeadas 4">
            <a:extLst>
              <a:ext uri="{FF2B5EF4-FFF2-40B4-BE49-F238E27FC236}">
                <a16:creationId xmlns:a16="http://schemas.microsoft.com/office/drawing/2014/main" id="{1F7869DF-D866-33D1-D91F-06962F690CBF}"/>
              </a:ext>
            </a:extLst>
          </p:cNvPr>
          <p:cNvSpPr txBox="1"/>
          <p:nvPr/>
        </p:nvSpPr>
        <p:spPr>
          <a:xfrm>
            <a:off x="9912635" y="5343439"/>
            <a:ext cx="1721960" cy="738198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84912" tIns="184912" rIns="184912" bIns="184912" numCol="1" spcCol="1270" anchor="ctr" anchorCtr="0">
            <a:noAutofit/>
          </a:bodyPr>
          <a:lstStyle/>
          <a:p>
            <a:pPr marL="0" lvl="0" indent="0" algn="ctr"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s-ES" sz="2600" kern="1200" dirty="0"/>
              <a:t>Enemigo</a:t>
            </a:r>
          </a:p>
        </p:txBody>
      </p:sp>
    </p:spTree>
    <p:extLst>
      <p:ext uri="{BB962C8B-B14F-4D97-AF65-F5344CB8AC3E}">
        <p14:creationId xmlns:p14="http://schemas.microsoft.com/office/powerpoint/2010/main" val="3480822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F4FDC38-1657-1B33-753F-2172D99F8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MINIMAPAS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1F5C1CB-E4CC-2A6E-4FF2-72197B7067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19220" y="2651190"/>
            <a:ext cx="4705411" cy="1555619"/>
          </a:xfrm>
        </p:spPr>
        <p:txBody>
          <a:bodyPr/>
          <a:lstStyle/>
          <a:p>
            <a:pPr marL="0" indent="0">
              <a:buNone/>
            </a:pPr>
            <a:r>
              <a:rPr lang="es-ES" dirty="0"/>
              <a:t>MINIMAPA DE USUARIO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F606890D-3B56-1AE8-7872-2FA5DBA38F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23" t="2857" r="5848" b="4490"/>
          <a:stretch/>
        </p:blipFill>
        <p:spPr>
          <a:xfrm>
            <a:off x="1862355" y="3299420"/>
            <a:ext cx="2315361" cy="234637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5AD119D5-B19E-97CB-E2A3-42602D2E6D7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35" t="2857" r="4573" b="4490"/>
          <a:stretch/>
        </p:blipFill>
        <p:spPr>
          <a:xfrm>
            <a:off x="7558485" y="3299420"/>
            <a:ext cx="2315361" cy="234637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" name="Marcador de contenido 2">
            <a:extLst>
              <a:ext uri="{FF2B5EF4-FFF2-40B4-BE49-F238E27FC236}">
                <a16:creationId xmlns:a16="http://schemas.microsoft.com/office/drawing/2014/main" id="{0D808653-68C6-89EC-8370-51A2EC4C1228}"/>
              </a:ext>
            </a:extLst>
          </p:cNvPr>
          <p:cNvSpPr txBox="1">
            <a:spLocks/>
          </p:cNvSpPr>
          <p:nvPr/>
        </p:nvSpPr>
        <p:spPr>
          <a:xfrm>
            <a:off x="6872796" y="2651189"/>
            <a:ext cx="4705411" cy="15556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dirty="0"/>
              <a:t>MINIMAPA DE INFLUENCIA</a:t>
            </a:r>
          </a:p>
        </p:txBody>
      </p:sp>
    </p:spTree>
    <p:extLst>
      <p:ext uri="{BB962C8B-B14F-4D97-AF65-F5344CB8AC3E}">
        <p14:creationId xmlns:p14="http://schemas.microsoft.com/office/powerpoint/2010/main" val="21746215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0E93D5FC-63A0-47A4-A8C7-365881F645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EC8E9B6-3D7A-4F5B-9DEC-7C109D10F8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46DE350-A6F7-48F8-BC26-39BE38D1DB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C2A1BCF2-2977-4E81-8823-91321793F1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87BE72E-2DA8-42F0-8ACA-D7572BFA7C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70B1E0C-349A-41D6-9866-6E33CB94ED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76" y="0"/>
            <a:ext cx="12192000" cy="6858001"/>
            <a:chOff x="-3176" y="0"/>
            <a:chExt cx="12192000" cy="6858001"/>
          </a:xfrm>
        </p:grpSpPr>
        <p:sp useBgFill="1">
          <p:nvSpPr>
            <p:cNvPr id="25" name="Rectangle 24">
              <a:extLst>
                <a:ext uri="{FF2B5EF4-FFF2-40B4-BE49-F238E27FC236}">
                  <a16:creationId xmlns:a16="http://schemas.microsoft.com/office/drawing/2014/main" id="{4D697E53-BD0A-4C6E-9C9A-A631DFDD44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88824" cy="685800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1234F360-067A-4751-8C81-499A326436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176" y="0"/>
              <a:ext cx="12192000" cy="6858000"/>
            </a:xfrm>
            <a:prstGeom prst="rect">
              <a:avLst/>
            </a:prstGeom>
          </p:spPr>
        </p:pic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B2C95EC1-2E07-422F-9742-754D86E599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4340981"/>
            <a:ext cx="8968085" cy="1660332"/>
          </a:xfrm>
          <a:prstGeom prst="rect">
            <a:avLst/>
          </a:prstGeom>
          <a:solidFill>
            <a:schemeClr val="bg1">
              <a:lumMod val="95000"/>
              <a:lumOff val="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E2B897B-A615-7C9C-D775-D4DE48BB6F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2" y="4494107"/>
            <a:ext cx="8133478" cy="9402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/>
              <a:t>MODO DEBUG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0E755427-CF6F-A517-5DD7-20330EF682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2" y="5433742"/>
            <a:ext cx="8133478" cy="406566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r">
              <a:buNone/>
            </a:pPr>
            <a:r>
              <a:rPr lang="en-US" sz="1800"/>
              <a:t>Pulsamos tecla “H”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83B3884A-4A95-FB60-3D53-33BDEAC6FB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8" r="2" b="2154"/>
          <a:stretch/>
        </p:blipFill>
        <p:spPr bwMode="auto">
          <a:xfrm>
            <a:off x="-2" y="10"/>
            <a:ext cx="8966200" cy="4198928"/>
          </a:xfrm>
          <a:prstGeom prst="rect">
            <a:avLst/>
          </a:prstGeo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n 8" descr="Imagen que contiene computadora, tabla, papalote, pequeño&#10;&#10;Descripción generada automáticamente">
            <a:extLst>
              <a:ext uri="{FF2B5EF4-FFF2-40B4-BE49-F238E27FC236}">
                <a16:creationId xmlns:a16="http://schemas.microsoft.com/office/drawing/2014/main" id="{167ED44C-C6B1-FA46-01A0-CFFE408DDA5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61" r="29477"/>
          <a:stretch/>
        </p:blipFill>
        <p:spPr>
          <a:xfrm>
            <a:off x="9111717" y="15514"/>
            <a:ext cx="3080285" cy="4172020"/>
          </a:xfrm>
          <a:prstGeom prst="rect">
            <a:avLst/>
          </a:prstGeom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80F8B852-E4A2-486B-9DCC-BD35FA99AD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1715" y="4340981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5028983-B5E5-4471-96B5-E7688CB7F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993754"/>
            <a:ext cx="8968085" cy="275942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A8781A8-BE70-43AF-B34F-7FE082A949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1715" y="5993754"/>
            <a:ext cx="3080285" cy="275942"/>
          </a:xfrm>
          <a:prstGeom prst="rect">
            <a:avLst/>
          </a:prstGeom>
          <a:blipFill>
            <a:blip r:embed="rId8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9298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54E2040-B1CB-3CCD-FE37-8BA4E959C6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TIPOS DE UNIDADES</a:t>
            </a:r>
          </a:p>
        </p:txBody>
      </p:sp>
      <p:graphicFrame>
        <p:nvGraphicFramePr>
          <p:cNvPr id="4" name="Marcador de contenido 3">
            <a:extLst>
              <a:ext uri="{FF2B5EF4-FFF2-40B4-BE49-F238E27FC236}">
                <a16:creationId xmlns:a16="http://schemas.microsoft.com/office/drawing/2014/main" id="{C8011BF6-05D3-8184-0F17-380E5A7007D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73547247"/>
              </p:ext>
            </p:extLst>
          </p:nvPr>
        </p:nvGraphicFramePr>
        <p:xfrm>
          <a:off x="681038" y="2336800"/>
          <a:ext cx="9613900" cy="35988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608736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6417E1-684E-726F-440B-D6BCE601C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CARACTERÍSTICAS DE LAS UNIDADES</a:t>
            </a:r>
          </a:p>
        </p:txBody>
      </p:sp>
      <p:graphicFrame>
        <p:nvGraphicFramePr>
          <p:cNvPr id="5" name="Tabla 5">
            <a:extLst>
              <a:ext uri="{FF2B5EF4-FFF2-40B4-BE49-F238E27FC236}">
                <a16:creationId xmlns:a16="http://schemas.microsoft.com/office/drawing/2014/main" id="{15C19B08-2A8D-78B6-6D89-F15AF3CE342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53348644"/>
              </p:ext>
            </p:extLst>
          </p:nvPr>
        </p:nvGraphicFramePr>
        <p:xfrm>
          <a:off x="403413" y="4555399"/>
          <a:ext cx="11259667" cy="22044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1934">
                  <a:extLst>
                    <a:ext uri="{9D8B030D-6E8A-4147-A177-3AD203B41FA5}">
                      <a16:colId xmlns:a16="http://schemas.microsoft.com/office/drawing/2014/main" val="2638355997"/>
                    </a:ext>
                  </a:extLst>
                </a:gridCol>
                <a:gridCol w="2251934">
                  <a:extLst>
                    <a:ext uri="{9D8B030D-6E8A-4147-A177-3AD203B41FA5}">
                      <a16:colId xmlns:a16="http://schemas.microsoft.com/office/drawing/2014/main" val="206512714"/>
                    </a:ext>
                  </a:extLst>
                </a:gridCol>
                <a:gridCol w="2251934">
                  <a:extLst>
                    <a:ext uri="{9D8B030D-6E8A-4147-A177-3AD203B41FA5}">
                      <a16:colId xmlns:a16="http://schemas.microsoft.com/office/drawing/2014/main" val="1690738682"/>
                    </a:ext>
                  </a:extLst>
                </a:gridCol>
                <a:gridCol w="750644">
                  <a:extLst>
                    <a:ext uri="{9D8B030D-6E8A-4147-A177-3AD203B41FA5}">
                      <a16:colId xmlns:a16="http://schemas.microsoft.com/office/drawing/2014/main" val="1870754285"/>
                    </a:ext>
                  </a:extLst>
                </a:gridCol>
                <a:gridCol w="750643">
                  <a:extLst>
                    <a:ext uri="{9D8B030D-6E8A-4147-A177-3AD203B41FA5}">
                      <a16:colId xmlns:a16="http://schemas.microsoft.com/office/drawing/2014/main" val="2431060971"/>
                    </a:ext>
                  </a:extLst>
                </a:gridCol>
                <a:gridCol w="815192">
                  <a:extLst>
                    <a:ext uri="{9D8B030D-6E8A-4147-A177-3AD203B41FA5}">
                      <a16:colId xmlns:a16="http://schemas.microsoft.com/office/drawing/2014/main" val="1808463910"/>
                    </a:ext>
                  </a:extLst>
                </a:gridCol>
                <a:gridCol w="1093693">
                  <a:extLst>
                    <a:ext uri="{9D8B030D-6E8A-4147-A177-3AD203B41FA5}">
                      <a16:colId xmlns:a16="http://schemas.microsoft.com/office/drawing/2014/main" val="2146745836"/>
                    </a:ext>
                  </a:extLst>
                </a:gridCol>
                <a:gridCol w="1093693">
                  <a:extLst>
                    <a:ext uri="{9D8B030D-6E8A-4147-A177-3AD203B41FA5}">
                      <a16:colId xmlns:a16="http://schemas.microsoft.com/office/drawing/2014/main" val="492499638"/>
                    </a:ext>
                  </a:extLst>
                </a:gridCol>
              </a:tblGrid>
              <a:tr h="320040">
                <a:tc rowSpan="3"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s-ES" dirty="0"/>
                        <a:t>VIDA DEL PERSONAJE</a:t>
                      </a:r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s-ES" dirty="0"/>
                        <a:t>VELOCIDAD DE ATAQUE</a:t>
                      </a:r>
                    </a:p>
                  </a:txBody>
                  <a:tcPr/>
                </a:tc>
                <a:tc rowSpan="2" gridSpan="3">
                  <a:txBody>
                    <a:bodyPr/>
                    <a:lstStyle/>
                    <a:p>
                      <a:pPr algn="ctr"/>
                      <a:r>
                        <a:rPr lang="es-ES" dirty="0"/>
                        <a:t>Velocidad (Terreno)</a:t>
                      </a:r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s-ES" dirty="0"/>
                        <a:t>RANGOS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920191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gridSpan="3"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s-ES" dirty="0"/>
                        <a:t>VISION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s-ES" dirty="0"/>
                        <a:t>ATAQUE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292011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b="1" dirty="0"/>
                        <a:t>CESPED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b="1" dirty="0"/>
                        <a:t>TIERRA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b="1" dirty="0"/>
                        <a:t>CAMINO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10841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Arquero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x 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x1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x0.75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x1.5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0303438"/>
                  </a:ext>
                </a:extLst>
              </a:tr>
              <a:tr h="370573">
                <a:tc>
                  <a:txBody>
                    <a:bodyPr/>
                    <a:lstStyle/>
                    <a:p>
                      <a:r>
                        <a:rPr lang="es-ES" dirty="0"/>
                        <a:t>Pesada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x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x1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/>
                        <a:t>x0.75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/>
                        <a:t>x1.5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6697154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r>
                        <a:rPr lang="es-ES" dirty="0"/>
                        <a:t>Patrulla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x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x1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/>
                        <a:t>x0.75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/>
                        <a:t>x1.5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954895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ES" dirty="0"/>
                        <a:t>Explorador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---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x1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/>
                        <a:t>x0.75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/>
                        <a:t>x1.5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---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0387229"/>
                  </a:ext>
                </a:extLst>
              </a:tr>
            </a:tbl>
          </a:graphicData>
        </a:graphic>
      </p:graphicFrame>
      <p:graphicFrame>
        <p:nvGraphicFramePr>
          <p:cNvPr id="6" name="Tabla 5">
            <a:extLst>
              <a:ext uri="{FF2B5EF4-FFF2-40B4-BE49-F238E27FC236}">
                <a16:creationId xmlns:a16="http://schemas.microsoft.com/office/drawing/2014/main" id="{6437C2CD-2654-F78C-0B2A-748EA089261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65089987"/>
              </p:ext>
            </p:extLst>
          </p:nvPr>
        </p:nvGraphicFramePr>
        <p:xfrm>
          <a:off x="1307432" y="2365400"/>
          <a:ext cx="9139150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7830">
                  <a:extLst>
                    <a:ext uri="{9D8B030D-6E8A-4147-A177-3AD203B41FA5}">
                      <a16:colId xmlns:a16="http://schemas.microsoft.com/office/drawing/2014/main" val="2638355997"/>
                    </a:ext>
                  </a:extLst>
                </a:gridCol>
                <a:gridCol w="1827830">
                  <a:extLst>
                    <a:ext uri="{9D8B030D-6E8A-4147-A177-3AD203B41FA5}">
                      <a16:colId xmlns:a16="http://schemas.microsoft.com/office/drawing/2014/main" val="206512714"/>
                    </a:ext>
                  </a:extLst>
                </a:gridCol>
                <a:gridCol w="1827830">
                  <a:extLst>
                    <a:ext uri="{9D8B030D-6E8A-4147-A177-3AD203B41FA5}">
                      <a16:colId xmlns:a16="http://schemas.microsoft.com/office/drawing/2014/main" val="1690738682"/>
                    </a:ext>
                  </a:extLst>
                </a:gridCol>
                <a:gridCol w="1827830">
                  <a:extLst>
                    <a:ext uri="{9D8B030D-6E8A-4147-A177-3AD203B41FA5}">
                      <a16:colId xmlns:a16="http://schemas.microsoft.com/office/drawing/2014/main" val="1870754285"/>
                    </a:ext>
                  </a:extLst>
                </a:gridCol>
                <a:gridCol w="1827830">
                  <a:extLst>
                    <a:ext uri="{9D8B030D-6E8A-4147-A177-3AD203B41FA5}">
                      <a16:colId xmlns:a16="http://schemas.microsoft.com/office/drawing/2014/main" val="2146745836"/>
                    </a:ext>
                  </a:extLst>
                </a:gridCol>
              </a:tblGrid>
              <a:tr h="277392"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Arquero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Pesada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Patrulla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Explorador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9201917"/>
                  </a:ext>
                </a:extLst>
              </a:tr>
              <a:tr h="277392">
                <a:tc>
                  <a:txBody>
                    <a:bodyPr/>
                    <a:lstStyle/>
                    <a:p>
                      <a:r>
                        <a:rPr lang="es-ES" dirty="0"/>
                        <a:t>Arquero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x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x 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x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x 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0303438"/>
                  </a:ext>
                </a:extLst>
              </a:tr>
              <a:tr h="277192">
                <a:tc>
                  <a:txBody>
                    <a:bodyPr/>
                    <a:lstStyle/>
                    <a:p>
                      <a:r>
                        <a:rPr lang="es-ES" dirty="0"/>
                        <a:t>Pesada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x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x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x 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x 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6697154"/>
                  </a:ext>
                </a:extLst>
              </a:tr>
              <a:tr h="273592">
                <a:tc>
                  <a:txBody>
                    <a:bodyPr/>
                    <a:lstStyle/>
                    <a:p>
                      <a:r>
                        <a:rPr lang="es-ES" dirty="0"/>
                        <a:t>Patrulla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x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x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x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x 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9548958"/>
                  </a:ext>
                </a:extLst>
              </a:tr>
              <a:tr h="273592">
                <a:tc>
                  <a:txBody>
                    <a:bodyPr/>
                    <a:lstStyle/>
                    <a:p>
                      <a:r>
                        <a:rPr lang="es-ES" dirty="0"/>
                        <a:t>Explorador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---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---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---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---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4975168"/>
                  </a:ext>
                </a:extLst>
              </a:tr>
            </a:tbl>
          </a:graphicData>
        </a:graphic>
      </p:graphicFrame>
      <p:sp>
        <p:nvSpPr>
          <p:cNvPr id="7" name="CuadroTexto 6">
            <a:extLst>
              <a:ext uri="{FF2B5EF4-FFF2-40B4-BE49-F238E27FC236}">
                <a16:creationId xmlns:a16="http://schemas.microsoft.com/office/drawing/2014/main" id="{2222D558-C1D5-5336-B989-3A3B6377849D}"/>
              </a:ext>
            </a:extLst>
          </p:cNvPr>
          <p:cNvSpPr txBox="1"/>
          <p:nvPr/>
        </p:nvSpPr>
        <p:spPr>
          <a:xfrm>
            <a:off x="4147299" y="1978387"/>
            <a:ext cx="3629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SISTEMA DE COMBATE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FC5AAFC7-C32A-7B16-7386-A7E466B9C3E4}"/>
              </a:ext>
            </a:extLst>
          </p:cNvPr>
          <p:cNvSpPr txBox="1"/>
          <p:nvPr/>
        </p:nvSpPr>
        <p:spPr>
          <a:xfrm>
            <a:off x="4823012" y="4211881"/>
            <a:ext cx="3074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OTRAS CARACTERÍSTICAS</a:t>
            </a:r>
          </a:p>
        </p:txBody>
      </p:sp>
    </p:spTree>
    <p:extLst>
      <p:ext uri="{BB962C8B-B14F-4D97-AF65-F5344CB8AC3E}">
        <p14:creationId xmlns:p14="http://schemas.microsoft.com/office/powerpoint/2010/main" val="9231645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7341052-73F2-435C-A1F0-70961D11B4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82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Hierba colorida sobre colinas">
            <a:extLst>
              <a:ext uri="{FF2B5EF4-FFF2-40B4-BE49-F238E27FC236}">
                <a16:creationId xmlns:a16="http://schemas.microsoft.com/office/drawing/2014/main" id="{4A79F46B-63CB-64BA-95BB-EC0B1AFC57A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15000"/>
            <a:grayscl/>
          </a:blip>
          <a:srcRect/>
          <a:stretch/>
        </p:blipFill>
        <p:spPr>
          <a:xfrm>
            <a:off x="-257083" y="-293963"/>
            <a:ext cx="13003461" cy="731444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4D2D0F6-68B7-4A2F-B80D-B3AAC1F4D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0BCEF11-98AA-4EF8-91CF-8146F64793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95000"/>
              <a:lumOff val="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E664B17-A5ED-5F80-F437-BB87DB4FC0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</p:spPr>
        <p:txBody>
          <a:bodyPr>
            <a:normAutofit/>
          </a:bodyPr>
          <a:lstStyle/>
          <a:p>
            <a:r>
              <a:rPr lang="es-ES" dirty="0"/>
              <a:t>TERRENOS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B816C00-E2A2-4A28-A8CB-2E9E10E9FD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B2892C6A-FAAA-49A9-B836-6ECC4D48D7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60012C4-96DD-B322-B39C-AAB16BD9DE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9613861" cy="3395060"/>
          </a:xfrm>
        </p:spPr>
        <p:txBody>
          <a:bodyPr anchor="ctr">
            <a:normAutofit lnSpcReduction="10000"/>
          </a:bodyPr>
          <a:lstStyle/>
          <a:p>
            <a:r>
              <a:rPr lang="es-ES" sz="2000" dirty="0"/>
              <a:t>Objetivos </a:t>
            </a:r>
          </a:p>
          <a:p>
            <a:pPr lvl="1"/>
            <a:r>
              <a:rPr lang="es-ES" dirty="0"/>
              <a:t>Armería</a:t>
            </a:r>
          </a:p>
          <a:p>
            <a:pPr lvl="1"/>
            <a:r>
              <a:rPr lang="es-ES" dirty="0"/>
              <a:t>Vigía</a:t>
            </a:r>
          </a:p>
          <a:p>
            <a:pPr lvl="1"/>
            <a:r>
              <a:rPr lang="es-ES" dirty="0"/>
              <a:t>Escudería</a:t>
            </a:r>
          </a:p>
          <a:p>
            <a:pPr lvl="1"/>
            <a:r>
              <a:rPr lang="es-ES" dirty="0"/>
              <a:t>Santuario</a:t>
            </a:r>
          </a:p>
          <a:p>
            <a:pPr lvl="1"/>
            <a:r>
              <a:rPr lang="es-ES" dirty="0"/>
              <a:t>Puentes</a:t>
            </a:r>
          </a:p>
          <a:p>
            <a:r>
              <a:rPr lang="es-ES" sz="2000" dirty="0"/>
              <a:t>Césped</a:t>
            </a:r>
          </a:p>
          <a:p>
            <a:r>
              <a:rPr lang="es-ES" sz="2000" dirty="0"/>
              <a:t>Rio</a:t>
            </a:r>
          </a:p>
          <a:p>
            <a:r>
              <a:rPr lang="es-ES" sz="2000" dirty="0"/>
              <a:t>Tierra</a:t>
            </a:r>
          </a:p>
          <a:p>
            <a:r>
              <a:rPr lang="es-ES" sz="2000" dirty="0"/>
              <a:t>Camino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4FCCED97-EADE-40DE-8F2E-5AE185842F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31190" y="2174388"/>
            <a:ext cx="2811317" cy="2090056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CC9FCECB-A475-5B1F-7D97-B115013E67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73174" y="4352925"/>
            <a:ext cx="2901329" cy="2117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7174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DBCB3D0-62EC-4D8A-A9E7-991AF662DC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2C758D7-9BCC-44AD-98FB-A68CA5267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A890917F-0A64-4C0A-91F8-E4F6BE6AB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4527" y="0"/>
            <a:ext cx="755294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38C8E05-3629-4B19-A965-0C926F9DE4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06045"/>
            <a:ext cx="4965192" cy="144049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9044F20B-3F79-4BBD-A9B8-33672B6A4A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838764"/>
            <a:ext cx="4964567" cy="3180473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39F1F58-0CE0-31C5-64B7-821990433D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2063262"/>
            <a:ext cx="3739279" cy="2661052"/>
          </a:xfrm>
        </p:spPr>
        <p:txBody>
          <a:bodyPr>
            <a:normAutofit/>
          </a:bodyPr>
          <a:lstStyle/>
          <a:p>
            <a:pPr algn="r"/>
            <a:r>
              <a:rPr lang="es-ES" sz="3400"/>
              <a:t>COMPORTAMIENTO TÁCTICO</a:t>
            </a:r>
          </a:p>
        </p:txBody>
      </p:sp>
      <p:graphicFrame>
        <p:nvGraphicFramePr>
          <p:cNvPr id="5" name="Marcador de contenido 2">
            <a:extLst>
              <a:ext uri="{FF2B5EF4-FFF2-40B4-BE49-F238E27FC236}">
                <a16:creationId xmlns:a16="http://schemas.microsoft.com/office/drawing/2014/main" id="{07798055-1695-6FC0-2CB5-DE54B93251F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28855535"/>
              </p:ext>
            </p:extLst>
          </p:nvPr>
        </p:nvGraphicFramePr>
        <p:xfrm>
          <a:off x="5437509" y="777860"/>
          <a:ext cx="5955658" cy="53853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0055220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82AE64-1FFD-780E-CEA1-C131395B64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MODO NEUTRO</a:t>
            </a:r>
          </a:p>
        </p:txBody>
      </p:sp>
      <p:pic>
        <p:nvPicPr>
          <p:cNvPr id="5" name="Marcador de contenido 4" descr="Diagrama&#10;&#10;Descripción generada automáticamente">
            <a:extLst>
              <a:ext uri="{FF2B5EF4-FFF2-40B4-BE49-F238E27FC236}">
                <a16:creationId xmlns:a16="http://schemas.microsoft.com/office/drawing/2014/main" id="{8B27F9C0-107C-0562-2CB6-922787F2FF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2885946"/>
            <a:ext cx="3847418" cy="2505061"/>
          </a:xfrm>
        </p:spPr>
      </p:pic>
      <p:pic>
        <p:nvPicPr>
          <p:cNvPr id="7" name="Imagen 6" descr="Diagrama&#10;&#10;Descripción generada automáticamente">
            <a:extLst>
              <a:ext uri="{FF2B5EF4-FFF2-40B4-BE49-F238E27FC236}">
                <a16:creationId xmlns:a16="http://schemas.microsoft.com/office/drawing/2014/main" id="{9D6FA509-3F0E-2882-F563-9BF632B3C6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831" y="3982624"/>
            <a:ext cx="4448176" cy="2490218"/>
          </a:xfrm>
          <a:prstGeom prst="rect">
            <a:avLst/>
          </a:prstGeom>
        </p:spPr>
      </p:pic>
      <p:pic>
        <p:nvPicPr>
          <p:cNvPr id="9" name="Imagen 8" descr="Diagrama&#10;&#10;Descripción generada automáticamente">
            <a:extLst>
              <a:ext uri="{FF2B5EF4-FFF2-40B4-BE49-F238E27FC236}">
                <a16:creationId xmlns:a16="http://schemas.microsoft.com/office/drawing/2014/main" id="{202BFE13-7680-9FE7-96E9-2C09F51E31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2124" y="2766673"/>
            <a:ext cx="3563143" cy="2038157"/>
          </a:xfrm>
          <a:prstGeom prst="rect">
            <a:avLst/>
          </a:prstGeom>
        </p:spPr>
      </p:pic>
      <p:pic>
        <p:nvPicPr>
          <p:cNvPr id="11" name="Imagen 10" descr="Diagrama&#10;&#10;Descripción generada automáticamente">
            <a:extLst>
              <a:ext uri="{FF2B5EF4-FFF2-40B4-BE49-F238E27FC236}">
                <a16:creationId xmlns:a16="http://schemas.microsoft.com/office/drawing/2014/main" id="{B2513A35-3A5D-63AE-8B9F-3B52C0B96B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6713" y="3668720"/>
            <a:ext cx="3895724" cy="2223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7373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82AE64-1FFD-780E-CEA1-C131395B64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MODO OFENSIVO</a:t>
            </a:r>
          </a:p>
        </p:txBody>
      </p:sp>
      <p:pic>
        <p:nvPicPr>
          <p:cNvPr id="12" name="Imagen 11" descr="Diagrama&#10;&#10;Descripción generada automáticamente">
            <a:extLst>
              <a:ext uri="{FF2B5EF4-FFF2-40B4-BE49-F238E27FC236}">
                <a16:creationId xmlns:a16="http://schemas.microsoft.com/office/drawing/2014/main" id="{E2880C3C-73C4-9D29-BD51-735F25C10F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32813"/>
            <a:ext cx="5067299" cy="2641257"/>
          </a:xfrm>
          <a:prstGeom prst="rect">
            <a:avLst/>
          </a:prstGeom>
        </p:spPr>
      </p:pic>
      <p:pic>
        <p:nvPicPr>
          <p:cNvPr id="16" name="Imagen 15" descr="Diagrama&#10;&#10;Descripción generada automáticamente">
            <a:extLst>
              <a:ext uri="{FF2B5EF4-FFF2-40B4-BE49-F238E27FC236}">
                <a16:creationId xmlns:a16="http://schemas.microsoft.com/office/drawing/2014/main" id="{1E5BFAF1-6D5C-44A0-4DBE-7957341EDF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6450" y="4002891"/>
            <a:ext cx="5423480" cy="2767184"/>
          </a:xfrm>
          <a:prstGeom prst="rect">
            <a:avLst/>
          </a:prstGeom>
        </p:spPr>
      </p:pic>
      <p:pic>
        <p:nvPicPr>
          <p:cNvPr id="17" name="Imagen 16" descr="Diagrama&#10;&#10;Descripción generada automáticamente">
            <a:extLst>
              <a:ext uri="{FF2B5EF4-FFF2-40B4-BE49-F238E27FC236}">
                <a16:creationId xmlns:a16="http://schemas.microsoft.com/office/drawing/2014/main" id="{BA8B3EFE-FD36-F514-7821-7454BEFB2D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6713" y="3668720"/>
            <a:ext cx="3895724" cy="2223103"/>
          </a:xfrm>
          <a:prstGeom prst="rect">
            <a:avLst/>
          </a:prstGeom>
        </p:spPr>
      </p:pic>
      <p:pic>
        <p:nvPicPr>
          <p:cNvPr id="19" name="Imagen 18" descr="Diagrama&#10;&#10;Descripción generada automáticamente">
            <a:extLst>
              <a:ext uri="{FF2B5EF4-FFF2-40B4-BE49-F238E27FC236}">
                <a16:creationId xmlns:a16="http://schemas.microsoft.com/office/drawing/2014/main" id="{DF1495CA-B6C8-3417-7CB3-F706676C09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7299" y="1971281"/>
            <a:ext cx="4366205" cy="2233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1547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82AE64-1FFD-780E-CEA1-C131395B64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MODO DEFENSIVO</a:t>
            </a:r>
          </a:p>
        </p:txBody>
      </p:sp>
      <p:pic>
        <p:nvPicPr>
          <p:cNvPr id="4" name="Imagen 3" descr="Diagrama&#10;&#10;Descripción generada automáticamente">
            <a:extLst>
              <a:ext uri="{FF2B5EF4-FFF2-40B4-BE49-F238E27FC236}">
                <a16:creationId xmlns:a16="http://schemas.microsoft.com/office/drawing/2014/main" id="{62C08791-9440-E421-6C49-CDA59FC29B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5250" y="1834166"/>
            <a:ext cx="6191250" cy="3297218"/>
          </a:xfrm>
          <a:prstGeom prst="rect">
            <a:avLst/>
          </a:prstGeom>
        </p:spPr>
      </p:pic>
      <p:pic>
        <p:nvPicPr>
          <p:cNvPr id="6" name="Imagen 5" descr="Diagrama&#10;&#10;Descripción generada automáticamente">
            <a:extLst>
              <a:ext uri="{FF2B5EF4-FFF2-40B4-BE49-F238E27FC236}">
                <a16:creationId xmlns:a16="http://schemas.microsoft.com/office/drawing/2014/main" id="{EB6BB66D-060D-49BA-A0F6-7707B41FC1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4625" y="4598193"/>
            <a:ext cx="4095750" cy="2138363"/>
          </a:xfrm>
          <a:prstGeom prst="rect">
            <a:avLst/>
          </a:prstGeom>
        </p:spPr>
      </p:pic>
      <p:pic>
        <p:nvPicPr>
          <p:cNvPr id="8" name="Imagen 7" descr="Diagrama&#10;&#10;Descripción generada automáticamente">
            <a:extLst>
              <a:ext uri="{FF2B5EF4-FFF2-40B4-BE49-F238E27FC236}">
                <a16:creationId xmlns:a16="http://schemas.microsoft.com/office/drawing/2014/main" id="{F0B52143-BEAD-128C-9543-016D5478C6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6713" y="3668720"/>
            <a:ext cx="3895724" cy="2223103"/>
          </a:xfrm>
          <a:prstGeom prst="rect">
            <a:avLst/>
          </a:prstGeom>
        </p:spPr>
      </p:pic>
      <p:pic>
        <p:nvPicPr>
          <p:cNvPr id="13" name="Imagen 12" descr="Diagrama&#10;&#10;Descripción generada automáticamente">
            <a:extLst>
              <a:ext uri="{FF2B5EF4-FFF2-40B4-BE49-F238E27FC236}">
                <a16:creationId xmlns:a16="http://schemas.microsoft.com/office/drawing/2014/main" id="{217BDB06-C563-E3E7-F08D-6F7FE18127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6901" y="2192699"/>
            <a:ext cx="3895724" cy="1993161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9CD1D881-964C-28CE-ACA4-0DF3C526EEDE}"/>
              </a:ext>
            </a:extLst>
          </p:cNvPr>
          <p:cNvSpPr txBox="1"/>
          <p:nvPr/>
        </p:nvSpPr>
        <p:spPr>
          <a:xfrm>
            <a:off x="2438736" y="4649466"/>
            <a:ext cx="1560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50" dirty="0"/>
              <a:t>H</a:t>
            </a:r>
          </a:p>
        </p:txBody>
      </p:sp>
    </p:spTree>
    <p:extLst>
      <p:ext uri="{BB962C8B-B14F-4D97-AF65-F5344CB8AC3E}">
        <p14:creationId xmlns:p14="http://schemas.microsoft.com/office/powerpoint/2010/main" val="2974177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538b074c4a_0_0"/>
          <p:cNvSpPr txBox="1">
            <a:spLocks noGrp="1"/>
          </p:cNvSpPr>
          <p:nvPr>
            <p:ph type="title"/>
          </p:nvPr>
        </p:nvSpPr>
        <p:spPr>
          <a:xfrm>
            <a:off x="680321" y="753228"/>
            <a:ext cx="9613800" cy="10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rebuchet MS"/>
              <a:buNone/>
            </a:pPr>
            <a:r>
              <a:rPr lang="es-ES"/>
              <a:t>SISTEMA DE COMBATE</a:t>
            </a:r>
            <a:endParaRPr/>
          </a:p>
        </p:txBody>
      </p:sp>
      <p:pic>
        <p:nvPicPr>
          <p:cNvPr id="203" name="Google Shape;203;g2538b074c4a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7150" y="3496326"/>
            <a:ext cx="3359201" cy="3003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g2538b074c4a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26313" y="1986525"/>
            <a:ext cx="1160865" cy="150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g2538b074c4a_0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88900" y="3511107"/>
            <a:ext cx="3359200" cy="31410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g2538b074c4a_0_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83850" y="1986525"/>
            <a:ext cx="1113218" cy="150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g2538b074c4a_0_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040100" y="1988975"/>
            <a:ext cx="1113225" cy="15049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Berlín">
  <a:themeElements>
    <a:clrScheme name="Berlí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í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í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TM04033917[[fn=Berlín]]</Template>
  <TotalTime>453</TotalTime>
  <Words>319</Words>
  <Application>Microsoft Office PowerPoint</Application>
  <PresentationFormat>Panorámica</PresentationFormat>
  <Paragraphs>179</Paragraphs>
  <Slides>15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15</vt:i4>
      </vt:variant>
    </vt:vector>
  </HeadingPairs>
  <TitlesOfParts>
    <vt:vector size="19" baseType="lpstr">
      <vt:lpstr>Arial</vt:lpstr>
      <vt:lpstr>Calibri</vt:lpstr>
      <vt:lpstr>Trebuchet MS</vt:lpstr>
      <vt:lpstr>Berlín</vt:lpstr>
      <vt:lpstr>IA TÁCTICA Y ESTRATÉGICA</vt:lpstr>
      <vt:lpstr>TIPOS DE UNIDADES</vt:lpstr>
      <vt:lpstr>CARACTERÍSTICAS DE LAS UNIDADES</vt:lpstr>
      <vt:lpstr>TERRENOS</vt:lpstr>
      <vt:lpstr>COMPORTAMIENTO TÁCTICO</vt:lpstr>
      <vt:lpstr>MODO NEUTRO</vt:lpstr>
      <vt:lpstr>MODO OFENSIVO</vt:lpstr>
      <vt:lpstr>MODO DEFENSIVO</vt:lpstr>
      <vt:lpstr>SISTEMA DE COMBATE</vt:lpstr>
      <vt:lpstr>CARACTERÍSTICAS DE LAS UNIDADES</vt:lpstr>
      <vt:lpstr>MODO GUERRA TOTAL</vt:lpstr>
      <vt:lpstr>CONDICIÓN DE VICTORIA</vt:lpstr>
      <vt:lpstr>ALGORITMO DE PATHFINDING A*</vt:lpstr>
      <vt:lpstr>MINIMAPAS</vt:lpstr>
      <vt:lpstr>MODO DEBUG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IA TÁCTICA Y ESTRATÉGICA</dc:title>
  <dc:creator>RAUL GARCIA ALCARAZ</dc:creator>
  <cp:lastModifiedBy>RAUL GARCIA ALCARAZ</cp:lastModifiedBy>
  <cp:revision>16</cp:revision>
  <dcterms:created xsi:type="dcterms:W3CDTF">2023-06-19T10:17:06Z</dcterms:created>
  <dcterms:modified xsi:type="dcterms:W3CDTF">2023-06-20T08:15:38Z</dcterms:modified>
</cp:coreProperties>
</file>